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9" r:id="rId5"/>
    <p:sldId id="258" r:id="rId6"/>
    <p:sldId id="267" r:id="rId7"/>
    <p:sldId id="268" r:id="rId8"/>
    <p:sldId id="262" r:id="rId9"/>
    <p:sldId id="265" r:id="rId10"/>
    <p:sldId id="269" r:id="rId11"/>
    <p:sldId id="261" r:id="rId12"/>
    <p:sldId id="264" r:id="rId13"/>
    <p:sldId id="263" r:id="rId14"/>
    <p:sldId id="260" r:id="rId15"/>
  </p:sldIdLst>
  <p:sldSz cx="9144000" cy="6858000" type="screen4x3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AA8"/>
    <a:srgbClr val="39C1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4AA1E2-3ACB-958F-D8FD-19EB68FC1903}" v="12" dt="2019-10-01T13:10:49.518"/>
    <p1510:client id="{B35656C7-61C7-CB31-B4A3-7C3C82232624}" v="2" dt="2019-09-26T13:15:10.1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725"/>
    <p:restoredTop sz="94674"/>
  </p:normalViewPr>
  <p:slideViewPr>
    <p:cSldViewPr snapToGrid="0" snapToObjects="1">
      <p:cViewPr>
        <p:scale>
          <a:sx n="96" d="100"/>
          <a:sy n="96" d="100"/>
        </p:scale>
        <p:origin x="-1056" y="-2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tableStyles" Target="tableStyles.xml"/><Relationship Id="rId21" Type="http://schemas.microsoft.com/office/2016/11/relationships/changesInfo" Target="changesInfos/changesInfo1.xml"/><Relationship Id="rId22" Type="http://schemas.microsoft.com/office/2015/10/relationships/revisionInfo" Target="revisionInfo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ce Roberts" userId="S::alice.roberts@oxfordahsn.org::154b02d0-ba40-4109-9db0-ff26b27e91cb" providerId="AD" clId="Web-{B35656C7-61C7-CB31-B4A3-7C3C82232624}"/>
    <pc:docChg chg="addSld delSld">
      <pc:chgData name="Alice Roberts" userId="S::alice.roberts@oxfordahsn.org::154b02d0-ba40-4109-9db0-ff26b27e91cb" providerId="AD" clId="Web-{B35656C7-61C7-CB31-B4A3-7C3C82232624}" dt="2019-09-26T13:15:10.162" v="1"/>
      <pc:docMkLst>
        <pc:docMk/>
      </pc:docMkLst>
      <pc:sldChg chg="del">
        <pc:chgData name="Alice Roberts" userId="S::alice.roberts@oxfordahsn.org::154b02d0-ba40-4109-9db0-ff26b27e91cb" providerId="AD" clId="Web-{B35656C7-61C7-CB31-B4A3-7C3C82232624}" dt="2019-09-26T13:14:47.319" v="0"/>
        <pc:sldMkLst>
          <pc:docMk/>
          <pc:sldMk cId="1383704798" sldId="256"/>
        </pc:sldMkLst>
      </pc:sldChg>
      <pc:sldChg chg="add replId">
        <pc:chgData name="Alice Roberts" userId="S::alice.roberts@oxfordahsn.org::154b02d0-ba40-4109-9db0-ff26b27e91cb" providerId="AD" clId="Web-{B35656C7-61C7-CB31-B4A3-7C3C82232624}" dt="2019-09-26T13:15:10.162" v="1"/>
        <pc:sldMkLst>
          <pc:docMk/>
          <pc:sldMk cId="1288836462" sldId="260"/>
        </pc:sldMkLst>
      </pc:sldChg>
    </pc:docChg>
  </pc:docChgLst>
  <pc:docChgLst>
    <pc:chgData name="Alice Roberts" userId="S::alice.roberts@oxfordahsn.org::154b02d0-ba40-4109-9db0-ff26b27e91cb" providerId="AD" clId="Web-{4E4AA1E2-3ACB-958F-D8FD-19EB68FC1903}"/>
    <pc:docChg chg="modSld">
      <pc:chgData name="Alice Roberts" userId="S::alice.roberts@oxfordahsn.org::154b02d0-ba40-4109-9db0-ff26b27e91cb" providerId="AD" clId="Web-{4E4AA1E2-3ACB-958F-D8FD-19EB68FC1903}" dt="2019-10-01T13:10:48.846" v="10" actId="20577"/>
      <pc:docMkLst>
        <pc:docMk/>
      </pc:docMkLst>
      <pc:sldChg chg="modSp">
        <pc:chgData name="Alice Roberts" userId="S::alice.roberts@oxfordahsn.org::154b02d0-ba40-4109-9db0-ff26b27e91cb" providerId="AD" clId="Web-{4E4AA1E2-3ACB-958F-D8FD-19EB68FC1903}" dt="2019-10-01T13:10:47.862" v="8" actId="20577"/>
        <pc:sldMkLst>
          <pc:docMk/>
          <pc:sldMk cId="1508999590" sldId="259"/>
        </pc:sldMkLst>
        <pc:spChg chg="mod">
          <ac:chgData name="Alice Roberts" userId="S::alice.roberts@oxfordahsn.org::154b02d0-ba40-4109-9db0-ff26b27e91cb" providerId="AD" clId="Web-{4E4AA1E2-3ACB-958F-D8FD-19EB68FC1903}" dt="2019-10-01T13:10:47.862" v="8" actId="20577"/>
          <ac:spMkLst>
            <pc:docMk/>
            <pc:sldMk cId="1508999590" sldId="259"/>
            <ac:spMk id="3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D02C49-DD2A-4044-88D8-D05489E2986D}" type="doc">
      <dgm:prSet loTypeId="urn:microsoft.com/office/officeart/2008/layout/NameandTitleOrganizationalChar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480CF3D-1C53-A44D-86EE-1C762F2B84A8}">
      <dgm:prSet phldrT="[Text]"/>
      <dgm:spPr/>
      <dgm:t>
        <a:bodyPr/>
        <a:lstStyle/>
        <a:p>
          <a:r>
            <a:rPr lang="en-US" dirty="0" smtClean="0"/>
            <a:t>JL</a:t>
          </a:r>
          <a:endParaRPr lang="en-US" dirty="0"/>
        </a:p>
      </dgm:t>
    </dgm:pt>
    <dgm:pt modelId="{A12A6DF3-77F0-B84C-9BA6-C9F0E3D1B382}" type="parTrans" cxnId="{010591FF-B3C3-3742-9434-81D06AC15A65}">
      <dgm:prSet/>
      <dgm:spPr/>
      <dgm:t>
        <a:bodyPr/>
        <a:lstStyle/>
        <a:p>
          <a:endParaRPr lang="en-US"/>
        </a:p>
      </dgm:t>
    </dgm:pt>
    <dgm:pt modelId="{FE33215D-F732-C848-A84D-D1746191CAAD}" type="sibTrans" cxnId="{010591FF-B3C3-3742-9434-81D06AC15A65}">
      <dgm:prSet/>
      <dgm:spPr/>
      <dgm:t>
        <a:bodyPr/>
        <a:lstStyle/>
        <a:p>
          <a:r>
            <a:rPr lang="en-US" dirty="0" smtClean="0"/>
            <a:t>Board Creator &amp; Manager</a:t>
          </a:r>
          <a:endParaRPr lang="en-US" dirty="0"/>
        </a:p>
      </dgm:t>
    </dgm:pt>
    <dgm:pt modelId="{FCEE7CA4-7CDB-814E-A456-A23C77AC5423}" type="asst">
      <dgm:prSet phldrT="[Text]"/>
      <dgm:spPr/>
      <dgm:t>
        <a:bodyPr/>
        <a:lstStyle/>
        <a:p>
          <a:r>
            <a:rPr lang="en-US" dirty="0" smtClean="0"/>
            <a:t>DK</a:t>
          </a:r>
          <a:endParaRPr lang="en-US" dirty="0"/>
        </a:p>
      </dgm:t>
    </dgm:pt>
    <dgm:pt modelId="{9CF1DF27-F7CB-E449-8DF5-5E78DE19BDE5}" type="parTrans" cxnId="{1B7DC2BD-246B-1047-B9F1-F14E22057157}">
      <dgm:prSet/>
      <dgm:spPr/>
      <dgm:t>
        <a:bodyPr/>
        <a:lstStyle/>
        <a:p>
          <a:endParaRPr lang="en-US"/>
        </a:p>
      </dgm:t>
    </dgm:pt>
    <dgm:pt modelId="{6873746F-A9AB-044A-A182-842C41826A92}" type="sibTrans" cxnId="{1B7DC2BD-246B-1047-B9F1-F14E22057157}">
      <dgm:prSet/>
      <dgm:spPr/>
      <dgm:t>
        <a:bodyPr/>
        <a:lstStyle/>
        <a:p>
          <a:r>
            <a:rPr lang="en-US" dirty="0" smtClean="0"/>
            <a:t>Stakeholder</a:t>
          </a:r>
          <a:endParaRPr lang="en-US" dirty="0"/>
        </a:p>
      </dgm:t>
    </dgm:pt>
    <dgm:pt modelId="{A498EE78-C370-5A47-88F9-DD11AB9E0514}">
      <dgm:prSet phldrT="[Text]"/>
      <dgm:spPr/>
      <dgm:t>
        <a:bodyPr/>
        <a:lstStyle/>
        <a:p>
          <a:r>
            <a:rPr lang="en-US" dirty="0" smtClean="0"/>
            <a:t>HK</a:t>
          </a:r>
          <a:endParaRPr lang="en-US" dirty="0"/>
        </a:p>
      </dgm:t>
    </dgm:pt>
    <dgm:pt modelId="{20DC81BB-278C-B042-815D-C6A915511FC1}" type="parTrans" cxnId="{D0E00702-CC01-8042-8F4F-BD0C93E4DA72}">
      <dgm:prSet/>
      <dgm:spPr/>
      <dgm:t>
        <a:bodyPr/>
        <a:lstStyle/>
        <a:p>
          <a:endParaRPr lang="en-US"/>
        </a:p>
      </dgm:t>
    </dgm:pt>
    <dgm:pt modelId="{6071C90E-5EF8-8C4B-8915-D934B2742663}" type="sibTrans" cxnId="{D0E00702-CC01-8042-8F4F-BD0C93E4DA72}">
      <dgm:prSet/>
      <dgm:spPr/>
      <dgm:t>
        <a:bodyPr/>
        <a:lstStyle/>
        <a:p>
          <a:r>
            <a:rPr lang="en-US" dirty="0" smtClean="0"/>
            <a:t>Champion (ST)</a:t>
          </a:r>
          <a:endParaRPr lang="en-US" dirty="0"/>
        </a:p>
      </dgm:t>
    </dgm:pt>
    <dgm:pt modelId="{471C63F8-304D-204A-AD78-7A4864494007}">
      <dgm:prSet phldrT="[Text]"/>
      <dgm:spPr/>
      <dgm:t>
        <a:bodyPr/>
        <a:lstStyle/>
        <a:p>
          <a:r>
            <a:rPr lang="en-US" dirty="0" smtClean="0"/>
            <a:t>JK</a:t>
          </a:r>
          <a:endParaRPr lang="en-US" dirty="0"/>
        </a:p>
      </dgm:t>
    </dgm:pt>
    <dgm:pt modelId="{F9E82D64-A687-8546-BD12-71236F219FF3}" type="parTrans" cxnId="{9EFF54D1-5457-1D48-B9DE-EABAC1667C94}">
      <dgm:prSet/>
      <dgm:spPr/>
      <dgm:t>
        <a:bodyPr/>
        <a:lstStyle/>
        <a:p>
          <a:endParaRPr lang="en-US"/>
        </a:p>
      </dgm:t>
    </dgm:pt>
    <dgm:pt modelId="{70FE54C8-A9AB-624F-A6DB-7BAFACBF27F4}" type="sibTrans" cxnId="{9EFF54D1-5457-1D48-B9DE-EABAC1667C94}">
      <dgm:prSet/>
      <dgm:spPr/>
      <dgm:t>
        <a:bodyPr/>
        <a:lstStyle/>
        <a:p>
          <a:r>
            <a:rPr lang="en-US" dirty="0" smtClean="0"/>
            <a:t>Champion (SHO)</a:t>
          </a:r>
          <a:endParaRPr lang="en-US" dirty="0"/>
        </a:p>
      </dgm:t>
    </dgm:pt>
    <dgm:pt modelId="{9226BC0E-6DEC-CE42-941E-DDC18B1D0F68}">
      <dgm:prSet phldrT="[Text]"/>
      <dgm:spPr/>
      <dgm:t>
        <a:bodyPr/>
        <a:lstStyle/>
        <a:p>
          <a:r>
            <a:rPr lang="en-US" dirty="0" smtClean="0"/>
            <a:t>AC</a:t>
          </a:r>
          <a:endParaRPr lang="en-US" dirty="0"/>
        </a:p>
      </dgm:t>
    </dgm:pt>
    <dgm:pt modelId="{4ED2E436-071A-D34C-B1DC-5EDBC8D3D59A}" type="parTrans" cxnId="{16F37D72-DED4-C84B-A5CB-8C67803AD7C5}">
      <dgm:prSet/>
      <dgm:spPr/>
      <dgm:t>
        <a:bodyPr/>
        <a:lstStyle/>
        <a:p>
          <a:endParaRPr lang="en-US"/>
        </a:p>
      </dgm:t>
    </dgm:pt>
    <dgm:pt modelId="{4DE4B759-5BCA-6547-84C1-83B10C2D9A0B}" type="sibTrans" cxnId="{16F37D72-DED4-C84B-A5CB-8C67803AD7C5}">
      <dgm:prSet/>
      <dgm:spPr/>
      <dgm:t>
        <a:bodyPr/>
        <a:lstStyle/>
        <a:p>
          <a:r>
            <a:rPr lang="en-US" dirty="0" smtClean="0"/>
            <a:t>Champion (PA)</a:t>
          </a:r>
          <a:endParaRPr lang="en-US" dirty="0"/>
        </a:p>
      </dgm:t>
    </dgm:pt>
    <dgm:pt modelId="{E0329E92-A27F-9740-AA86-8227C2E7BB18}" type="asst">
      <dgm:prSet phldrT="[Text]"/>
      <dgm:spPr/>
      <dgm:t>
        <a:bodyPr/>
        <a:lstStyle/>
        <a:p>
          <a:r>
            <a:rPr lang="en-US" dirty="0" smtClean="0"/>
            <a:t>ST</a:t>
          </a:r>
          <a:endParaRPr lang="en-US" dirty="0"/>
        </a:p>
      </dgm:t>
    </dgm:pt>
    <dgm:pt modelId="{25B7B67C-82DA-7547-BD17-F7B612DF3963}" type="parTrans" cxnId="{8D83F8B4-D75C-5D44-AE53-E67FFD52A16A}">
      <dgm:prSet/>
      <dgm:spPr/>
      <dgm:t>
        <a:bodyPr/>
        <a:lstStyle/>
        <a:p>
          <a:endParaRPr lang="en-US"/>
        </a:p>
      </dgm:t>
    </dgm:pt>
    <dgm:pt modelId="{AF507671-6571-7B46-B922-B77A2672C7FE}" type="sibTrans" cxnId="{8D83F8B4-D75C-5D44-AE53-E67FFD52A16A}">
      <dgm:prSet/>
      <dgm:spPr/>
      <dgm:t>
        <a:bodyPr/>
        <a:lstStyle/>
        <a:p>
          <a:r>
            <a:rPr lang="en-US" dirty="0" smtClean="0"/>
            <a:t>Stakeholder</a:t>
          </a:r>
          <a:endParaRPr lang="en-US" dirty="0"/>
        </a:p>
      </dgm:t>
    </dgm:pt>
    <dgm:pt modelId="{61976155-20F2-C145-8B39-8CAB84D3F835}" type="pres">
      <dgm:prSet presAssocID="{EED02C49-DD2A-4044-88D8-D05489E2986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DD11666-B9D4-054A-A2E3-209ED35FF75E}" type="pres">
      <dgm:prSet presAssocID="{0480CF3D-1C53-A44D-86EE-1C762F2B84A8}" presName="hierRoot1" presStyleCnt="0">
        <dgm:presLayoutVars>
          <dgm:hierBranch val="init"/>
        </dgm:presLayoutVars>
      </dgm:prSet>
      <dgm:spPr/>
    </dgm:pt>
    <dgm:pt modelId="{179D13E3-4769-814D-91C9-AE5CB5E9B654}" type="pres">
      <dgm:prSet presAssocID="{0480CF3D-1C53-A44D-86EE-1C762F2B84A8}" presName="rootComposite1" presStyleCnt="0"/>
      <dgm:spPr/>
    </dgm:pt>
    <dgm:pt modelId="{81BD7977-595F-0949-863D-346967422B11}" type="pres">
      <dgm:prSet presAssocID="{0480CF3D-1C53-A44D-86EE-1C762F2B84A8}" presName="rootText1" presStyleLbl="node0" presStyleIdx="0" presStyleCnt="1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4720D3E9-E167-B446-8878-74597535E11A}" type="pres">
      <dgm:prSet presAssocID="{0480CF3D-1C53-A44D-86EE-1C762F2B84A8}" presName="titleText1" presStyleLbl="fgAcc0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E7206B53-524A-5041-AE06-A628A23CFF25}" type="pres">
      <dgm:prSet presAssocID="{0480CF3D-1C53-A44D-86EE-1C762F2B84A8}" presName="rootConnector1" presStyleLbl="node1" presStyleIdx="0" presStyleCnt="3"/>
      <dgm:spPr/>
    </dgm:pt>
    <dgm:pt modelId="{BBAEBF3D-3154-224A-A2C7-3859D34FFAE5}" type="pres">
      <dgm:prSet presAssocID="{0480CF3D-1C53-A44D-86EE-1C762F2B84A8}" presName="hierChild2" presStyleCnt="0"/>
      <dgm:spPr/>
    </dgm:pt>
    <dgm:pt modelId="{A597E3E0-7BB5-4843-A283-E60F2B3AE38D}" type="pres">
      <dgm:prSet presAssocID="{20DC81BB-278C-B042-815D-C6A915511FC1}" presName="Name37" presStyleLbl="parChTrans1D2" presStyleIdx="0" presStyleCnt="5"/>
      <dgm:spPr/>
    </dgm:pt>
    <dgm:pt modelId="{76E278AD-B433-544F-8A28-B4F49D0229AB}" type="pres">
      <dgm:prSet presAssocID="{A498EE78-C370-5A47-88F9-DD11AB9E0514}" presName="hierRoot2" presStyleCnt="0">
        <dgm:presLayoutVars>
          <dgm:hierBranch val="init"/>
        </dgm:presLayoutVars>
      </dgm:prSet>
      <dgm:spPr/>
    </dgm:pt>
    <dgm:pt modelId="{6B0095B4-3A42-D44C-AE76-A31F72DA30FB}" type="pres">
      <dgm:prSet presAssocID="{A498EE78-C370-5A47-88F9-DD11AB9E0514}" presName="rootComposite" presStyleCnt="0"/>
      <dgm:spPr/>
    </dgm:pt>
    <dgm:pt modelId="{1BCA6515-4B45-214A-BCD8-53AA6D12335F}" type="pres">
      <dgm:prSet presAssocID="{A498EE78-C370-5A47-88F9-DD11AB9E0514}" presName="rootText" presStyleLbl="node1" presStyleIdx="0" presStyleCnt="3">
        <dgm:presLayoutVars>
          <dgm:chMax/>
          <dgm:chPref val="3"/>
        </dgm:presLayoutVars>
      </dgm:prSet>
      <dgm:spPr/>
    </dgm:pt>
    <dgm:pt modelId="{8CFFD2A8-EDC2-E145-ABC6-91C2AB55DFBD}" type="pres">
      <dgm:prSet presAssocID="{A498EE78-C370-5A47-88F9-DD11AB9E0514}" presName="titleText2" presStyleLbl="fgAcc1" presStyleIdx="0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B2998BD3-9B85-E646-9D33-3914BD8FF26C}" type="pres">
      <dgm:prSet presAssocID="{A498EE78-C370-5A47-88F9-DD11AB9E0514}" presName="rootConnector" presStyleLbl="node2" presStyleIdx="0" presStyleCnt="0"/>
      <dgm:spPr/>
    </dgm:pt>
    <dgm:pt modelId="{F8285CA8-F084-DB41-9F54-E26E2080F9CC}" type="pres">
      <dgm:prSet presAssocID="{A498EE78-C370-5A47-88F9-DD11AB9E0514}" presName="hierChild4" presStyleCnt="0"/>
      <dgm:spPr/>
    </dgm:pt>
    <dgm:pt modelId="{39628A16-F8F5-D344-BD17-2E1CDF0CE09C}" type="pres">
      <dgm:prSet presAssocID="{A498EE78-C370-5A47-88F9-DD11AB9E0514}" presName="hierChild5" presStyleCnt="0"/>
      <dgm:spPr/>
    </dgm:pt>
    <dgm:pt modelId="{E119D9B2-7EF1-A84E-94BB-579898157992}" type="pres">
      <dgm:prSet presAssocID="{F9E82D64-A687-8546-BD12-71236F219FF3}" presName="Name37" presStyleLbl="parChTrans1D2" presStyleIdx="1" presStyleCnt="5"/>
      <dgm:spPr/>
    </dgm:pt>
    <dgm:pt modelId="{8DD77EE2-6960-FF42-8090-69CCCC04FEF1}" type="pres">
      <dgm:prSet presAssocID="{471C63F8-304D-204A-AD78-7A4864494007}" presName="hierRoot2" presStyleCnt="0">
        <dgm:presLayoutVars>
          <dgm:hierBranch val="init"/>
        </dgm:presLayoutVars>
      </dgm:prSet>
      <dgm:spPr/>
    </dgm:pt>
    <dgm:pt modelId="{5AAAF997-7C92-F743-93EE-C085B8F9274B}" type="pres">
      <dgm:prSet presAssocID="{471C63F8-304D-204A-AD78-7A4864494007}" presName="rootComposite" presStyleCnt="0"/>
      <dgm:spPr/>
    </dgm:pt>
    <dgm:pt modelId="{B146E4AD-DC5D-F047-9D66-552D8813753E}" type="pres">
      <dgm:prSet presAssocID="{471C63F8-304D-204A-AD78-7A4864494007}" presName="rootText" presStyleLbl="node1" presStyleIdx="1" presStyleCnt="3">
        <dgm:presLayoutVars>
          <dgm:chMax/>
          <dgm:chPref val="3"/>
        </dgm:presLayoutVars>
      </dgm:prSet>
      <dgm:spPr/>
    </dgm:pt>
    <dgm:pt modelId="{5CC44FD4-A12D-7148-BE56-5C71CD70E986}" type="pres">
      <dgm:prSet presAssocID="{471C63F8-304D-204A-AD78-7A4864494007}" presName="titleText2" presStyleLbl="fgAcc1" presStyleIdx="1" presStyleCnt="3">
        <dgm:presLayoutVars>
          <dgm:chMax val="0"/>
          <dgm:chPref val="0"/>
        </dgm:presLayoutVars>
      </dgm:prSet>
      <dgm:spPr/>
    </dgm:pt>
    <dgm:pt modelId="{1C3E09C6-4F67-E94D-B247-D72526A26C33}" type="pres">
      <dgm:prSet presAssocID="{471C63F8-304D-204A-AD78-7A4864494007}" presName="rootConnector" presStyleLbl="node2" presStyleIdx="0" presStyleCnt="0"/>
      <dgm:spPr/>
    </dgm:pt>
    <dgm:pt modelId="{44FCD178-D1F2-D646-9DBB-5A32E9D28462}" type="pres">
      <dgm:prSet presAssocID="{471C63F8-304D-204A-AD78-7A4864494007}" presName="hierChild4" presStyleCnt="0"/>
      <dgm:spPr/>
    </dgm:pt>
    <dgm:pt modelId="{04CCD298-E84D-BA45-A7DE-1A0FCF528FEA}" type="pres">
      <dgm:prSet presAssocID="{471C63F8-304D-204A-AD78-7A4864494007}" presName="hierChild5" presStyleCnt="0"/>
      <dgm:spPr/>
    </dgm:pt>
    <dgm:pt modelId="{5474C72F-CD31-0549-B325-5BA7D92AE0A8}" type="pres">
      <dgm:prSet presAssocID="{4ED2E436-071A-D34C-B1DC-5EDBC8D3D59A}" presName="Name37" presStyleLbl="parChTrans1D2" presStyleIdx="2" presStyleCnt="5"/>
      <dgm:spPr/>
    </dgm:pt>
    <dgm:pt modelId="{05791207-5851-F544-8C94-ACEAAF6CF33F}" type="pres">
      <dgm:prSet presAssocID="{9226BC0E-6DEC-CE42-941E-DDC18B1D0F68}" presName="hierRoot2" presStyleCnt="0">
        <dgm:presLayoutVars>
          <dgm:hierBranch val="init"/>
        </dgm:presLayoutVars>
      </dgm:prSet>
      <dgm:spPr/>
    </dgm:pt>
    <dgm:pt modelId="{79D49D43-CF06-9A4E-9A09-39CD3D936BE6}" type="pres">
      <dgm:prSet presAssocID="{9226BC0E-6DEC-CE42-941E-DDC18B1D0F68}" presName="rootComposite" presStyleCnt="0"/>
      <dgm:spPr/>
    </dgm:pt>
    <dgm:pt modelId="{32CF8566-925E-B648-899A-9F1322A3C1F1}" type="pres">
      <dgm:prSet presAssocID="{9226BC0E-6DEC-CE42-941E-DDC18B1D0F68}" presName="rootText" presStyleLbl="node1" presStyleIdx="2" presStyleCnt="3">
        <dgm:presLayoutVars>
          <dgm:chMax/>
          <dgm:chPref val="3"/>
        </dgm:presLayoutVars>
      </dgm:prSet>
      <dgm:spPr/>
    </dgm:pt>
    <dgm:pt modelId="{B9852491-6109-B749-AB59-BE46FFF98D62}" type="pres">
      <dgm:prSet presAssocID="{9226BC0E-6DEC-CE42-941E-DDC18B1D0F68}" presName="titleText2" presStyleLbl="fgAcc1" presStyleIdx="2" presStyleCnt="3">
        <dgm:presLayoutVars>
          <dgm:chMax val="0"/>
          <dgm:chPref val="0"/>
        </dgm:presLayoutVars>
      </dgm:prSet>
      <dgm:spPr/>
    </dgm:pt>
    <dgm:pt modelId="{79F5C1A5-68A7-6340-B488-9ACCC66BB427}" type="pres">
      <dgm:prSet presAssocID="{9226BC0E-6DEC-CE42-941E-DDC18B1D0F68}" presName="rootConnector" presStyleLbl="node2" presStyleIdx="0" presStyleCnt="0"/>
      <dgm:spPr/>
    </dgm:pt>
    <dgm:pt modelId="{DD3A01D0-2B08-D44A-AEE3-0D63419883DE}" type="pres">
      <dgm:prSet presAssocID="{9226BC0E-6DEC-CE42-941E-DDC18B1D0F68}" presName="hierChild4" presStyleCnt="0"/>
      <dgm:spPr/>
    </dgm:pt>
    <dgm:pt modelId="{DA192C08-82F6-C141-B133-E4C153D6DD9E}" type="pres">
      <dgm:prSet presAssocID="{9226BC0E-6DEC-CE42-941E-DDC18B1D0F68}" presName="hierChild5" presStyleCnt="0"/>
      <dgm:spPr/>
    </dgm:pt>
    <dgm:pt modelId="{E9022246-433E-2D4D-9102-B6F11D7C5167}" type="pres">
      <dgm:prSet presAssocID="{0480CF3D-1C53-A44D-86EE-1C762F2B84A8}" presName="hierChild3" presStyleCnt="0"/>
      <dgm:spPr/>
    </dgm:pt>
    <dgm:pt modelId="{B33C1FAB-434C-A642-9BBB-76E16C284251}" type="pres">
      <dgm:prSet presAssocID="{9CF1DF27-F7CB-E449-8DF5-5E78DE19BDE5}" presName="Name96" presStyleLbl="parChTrans1D2" presStyleIdx="3" presStyleCnt="5"/>
      <dgm:spPr/>
    </dgm:pt>
    <dgm:pt modelId="{9AA68A87-D643-DC4C-8F69-DA2AC21E59A3}" type="pres">
      <dgm:prSet presAssocID="{FCEE7CA4-7CDB-814E-A456-A23C77AC5423}" presName="hierRoot3" presStyleCnt="0">
        <dgm:presLayoutVars>
          <dgm:hierBranch val="init"/>
        </dgm:presLayoutVars>
      </dgm:prSet>
      <dgm:spPr/>
    </dgm:pt>
    <dgm:pt modelId="{397FFE40-2251-DE49-AD86-1045EDE68C7A}" type="pres">
      <dgm:prSet presAssocID="{FCEE7CA4-7CDB-814E-A456-A23C77AC5423}" presName="rootComposite3" presStyleCnt="0"/>
      <dgm:spPr/>
    </dgm:pt>
    <dgm:pt modelId="{6291BAF4-8C73-874D-889B-ED7F37847AED}" type="pres">
      <dgm:prSet presAssocID="{FCEE7CA4-7CDB-814E-A456-A23C77AC5423}" presName="rootText3" presStyleLbl="asst1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4389045-0AAA-AA4D-AE52-DF5D4FFAFC07}" type="pres">
      <dgm:prSet presAssocID="{FCEE7CA4-7CDB-814E-A456-A23C77AC5423}" presName="titleText3" presStyleLbl="fgAcc2" presStyleIdx="0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274909A6-2268-E04A-BD0C-2DD2DBDEA8D9}" type="pres">
      <dgm:prSet presAssocID="{FCEE7CA4-7CDB-814E-A456-A23C77AC5423}" presName="rootConnector3" presStyleLbl="asst1" presStyleIdx="0" presStyleCnt="2"/>
      <dgm:spPr/>
    </dgm:pt>
    <dgm:pt modelId="{A5A9C7DC-D42F-5B4D-B716-AB49A9B78B54}" type="pres">
      <dgm:prSet presAssocID="{FCEE7CA4-7CDB-814E-A456-A23C77AC5423}" presName="hierChild6" presStyleCnt="0"/>
      <dgm:spPr/>
    </dgm:pt>
    <dgm:pt modelId="{C2CDAE1E-48CD-AD4A-9D58-D2647D5E5A2B}" type="pres">
      <dgm:prSet presAssocID="{FCEE7CA4-7CDB-814E-A456-A23C77AC5423}" presName="hierChild7" presStyleCnt="0"/>
      <dgm:spPr/>
    </dgm:pt>
    <dgm:pt modelId="{136BE451-F47A-8445-A3D2-341E91CB1E14}" type="pres">
      <dgm:prSet presAssocID="{25B7B67C-82DA-7547-BD17-F7B612DF3963}" presName="Name96" presStyleLbl="parChTrans1D2" presStyleIdx="4" presStyleCnt="5"/>
      <dgm:spPr/>
    </dgm:pt>
    <dgm:pt modelId="{0EA1623F-BED4-B04E-A5FB-7DCF6B2D4E58}" type="pres">
      <dgm:prSet presAssocID="{E0329E92-A27F-9740-AA86-8227C2E7BB18}" presName="hierRoot3" presStyleCnt="0">
        <dgm:presLayoutVars>
          <dgm:hierBranch val="init"/>
        </dgm:presLayoutVars>
      </dgm:prSet>
      <dgm:spPr/>
    </dgm:pt>
    <dgm:pt modelId="{F8C1F1C4-9B0F-2244-A6FD-C136E6D117DA}" type="pres">
      <dgm:prSet presAssocID="{E0329E92-A27F-9740-AA86-8227C2E7BB18}" presName="rootComposite3" presStyleCnt="0"/>
      <dgm:spPr/>
    </dgm:pt>
    <dgm:pt modelId="{CA10B4F5-0B7C-FB47-B3B8-C0367B987CDA}" type="pres">
      <dgm:prSet presAssocID="{E0329E92-A27F-9740-AA86-8227C2E7BB18}" presName="rootText3" presStyleLbl="asst1" presStyleIdx="1" presStyleCnt="2">
        <dgm:presLayoutVars>
          <dgm:chPref val="3"/>
        </dgm:presLayoutVars>
      </dgm:prSet>
      <dgm:spPr/>
    </dgm:pt>
    <dgm:pt modelId="{8CC1B96C-94D3-5949-8F43-137A7A007DDC}" type="pres">
      <dgm:prSet presAssocID="{E0329E92-A27F-9740-AA86-8227C2E7BB18}" presName="titleText3" presStyleLbl="fgAcc2" presStyleIdx="1" presStyleCnt="2">
        <dgm:presLayoutVars>
          <dgm:chMax val="0"/>
          <dgm:chPref val="0"/>
        </dgm:presLayoutVars>
      </dgm:prSet>
      <dgm:spPr/>
    </dgm:pt>
    <dgm:pt modelId="{F9E22C89-938F-6643-A784-FF94699EE8E7}" type="pres">
      <dgm:prSet presAssocID="{E0329E92-A27F-9740-AA86-8227C2E7BB18}" presName="rootConnector3" presStyleLbl="asst1" presStyleIdx="1" presStyleCnt="2"/>
      <dgm:spPr/>
    </dgm:pt>
    <dgm:pt modelId="{3C4C7DCC-7A13-EE41-87B7-D3F9696324E7}" type="pres">
      <dgm:prSet presAssocID="{E0329E92-A27F-9740-AA86-8227C2E7BB18}" presName="hierChild6" presStyleCnt="0"/>
      <dgm:spPr/>
    </dgm:pt>
    <dgm:pt modelId="{39A57D92-7143-1849-B967-A07FBAFD2E30}" type="pres">
      <dgm:prSet presAssocID="{E0329E92-A27F-9740-AA86-8227C2E7BB18}" presName="hierChild7" presStyleCnt="0"/>
      <dgm:spPr/>
    </dgm:pt>
  </dgm:ptLst>
  <dgm:cxnLst>
    <dgm:cxn modelId="{8E77B1F8-C029-1A43-8789-3C4D5F8A1871}" type="presOf" srcId="{FE33215D-F732-C848-A84D-D1746191CAAD}" destId="{4720D3E9-E167-B446-8878-74597535E11A}" srcOrd="0" destOrd="0" presId="urn:microsoft.com/office/officeart/2008/layout/NameandTitleOrganizationalChart"/>
    <dgm:cxn modelId="{5F12B14E-5E81-DD46-9E46-1F8FE84CF31E}" type="presOf" srcId="{FCEE7CA4-7CDB-814E-A456-A23C77AC5423}" destId="{6291BAF4-8C73-874D-889B-ED7F37847AED}" srcOrd="0" destOrd="0" presId="urn:microsoft.com/office/officeart/2008/layout/NameandTitleOrganizationalChart"/>
    <dgm:cxn modelId="{8F2C36B5-0CD5-7945-AF4D-49BAEAFE597C}" type="presOf" srcId="{4ED2E436-071A-D34C-B1DC-5EDBC8D3D59A}" destId="{5474C72F-CD31-0549-B325-5BA7D92AE0A8}" srcOrd="0" destOrd="0" presId="urn:microsoft.com/office/officeart/2008/layout/NameandTitleOrganizationalChart"/>
    <dgm:cxn modelId="{2E18C79A-55B1-4944-9DEC-C179FCB7E3D5}" type="presOf" srcId="{471C63F8-304D-204A-AD78-7A4864494007}" destId="{1C3E09C6-4F67-E94D-B247-D72526A26C33}" srcOrd="1" destOrd="0" presId="urn:microsoft.com/office/officeart/2008/layout/NameandTitleOrganizationalChart"/>
    <dgm:cxn modelId="{010591FF-B3C3-3742-9434-81D06AC15A65}" srcId="{EED02C49-DD2A-4044-88D8-D05489E2986D}" destId="{0480CF3D-1C53-A44D-86EE-1C762F2B84A8}" srcOrd="0" destOrd="0" parTransId="{A12A6DF3-77F0-B84C-9BA6-C9F0E3D1B382}" sibTransId="{FE33215D-F732-C848-A84D-D1746191CAAD}"/>
    <dgm:cxn modelId="{2DE6C10B-2574-964D-9B0B-2EA9F331C2CB}" type="presOf" srcId="{9226BC0E-6DEC-CE42-941E-DDC18B1D0F68}" destId="{79F5C1A5-68A7-6340-B488-9ACCC66BB427}" srcOrd="1" destOrd="0" presId="urn:microsoft.com/office/officeart/2008/layout/NameandTitleOrganizationalChart"/>
    <dgm:cxn modelId="{6C357AE0-0C6C-1A45-B7CB-2B58EDAB5CE1}" type="presOf" srcId="{4DE4B759-5BCA-6547-84C1-83B10C2D9A0B}" destId="{B9852491-6109-B749-AB59-BE46FFF98D62}" srcOrd="0" destOrd="0" presId="urn:microsoft.com/office/officeart/2008/layout/NameandTitleOrganizationalChart"/>
    <dgm:cxn modelId="{D0E00702-CC01-8042-8F4F-BD0C93E4DA72}" srcId="{0480CF3D-1C53-A44D-86EE-1C762F2B84A8}" destId="{A498EE78-C370-5A47-88F9-DD11AB9E0514}" srcOrd="2" destOrd="0" parTransId="{20DC81BB-278C-B042-815D-C6A915511FC1}" sibTransId="{6071C90E-5EF8-8C4B-8915-D934B2742663}"/>
    <dgm:cxn modelId="{778461D8-9314-0F4A-98C0-D4C3305C4AEE}" type="presOf" srcId="{9CF1DF27-F7CB-E449-8DF5-5E78DE19BDE5}" destId="{B33C1FAB-434C-A642-9BBB-76E16C284251}" srcOrd="0" destOrd="0" presId="urn:microsoft.com/office/officeart/2008/layout/NameandTitleOrganizationalChart"/>
    <dgm:cxn modelId="{0610A51B-739A-0642-8EC3-A4C30DE7000D}" type="presOf" srcId="{70FE54C8-A9AB-624F-A6DB-7BAFACBF27F4}" destId="{5CC44FD4-A12D-7148-BE56-5C71CD70E986}" srcOrd="0" destOrd="0" presId="urn:microsoft.com/office/officeart/2008/layout/NameandTitleOrganizationalChart"/>
    <dgm:cxn modelId="{16F37D72-DED4-C84B-A5CB-8C67803AD7C5}" srcId="{0480CF3D-1C53-A44D-86EE-1C762F2B84A8}" destId="{9226BC0E-6DEC-CE42-941E-DDC18B1D0F68}" srcOrd="4" destOrd="0" parTransId="{4ED2E436-071A-D34C-B1DC-5EDBC8D3D59A}" sibTransId="{4DE4B759-5BCA-6547-84C1-83B10C2D9A0B}"/>
    <dgm:cxn modelId="{BCE6A9C7-2F23-534B-B5F9-26732581644C}" type="presOf" srcId="{6071C90E-5EF8-8C4B-8915-D934B2742663}" destId="{8CFFD2A8-EDC2-E145-ABC6-91C2AB55DFBD}" srcOrd="0" destOrd="0" presId="urn:microsoft.com/office/officeart/2008/layout/NameandTitleOrganizationalChart"/>
    <dgm:cxn modelId="{803A5CFD-44BE-D341-A04E-742E58CDAF69}" type="presOf" srcId="{E0329E92-A27F-9740-AA86-8227C2E7BB18}" destId="{F9E22C89-938F-6643-A784-FF94699EE8E7}" srcOrd="1" destOrd="0" presId="urn:microsoft.com/office/officeart/2008/layout/NameandTitleOrganizationalChart"/>
    <dgm:cxn modelId="{A00C3DB9-3DF1-3643-97EC-E61F610A2D60}" type="presOf" srcId="{25B7B67C-82DA-7547-BD17-F7B612DF3963}" destId="{136BE451-F47A-8445-A3D2-341E91CB1E14}" srcOrd="0" destOrd="0" presId="urn:microsoft.com/office/officeart/2008/layout/NameandTitleOrganizationalChart"/>
    <dgm:cxn modelId="{41116626-B0C5-9144-881D-4A4F299D43D9}" type="presOf" srcId="{20DC81BB-278C-B042-815D-C6A915511FC1}" destId="{A597E3E0-7BB5-4843-A283-E60F2B3AE38D}" srcOrd="0" destOrd="0" presId="urn:microsoft.com/office/officeart/2008/layout/NameandTitleOrganizationalChart"/>
    <dgm:cxn modelId="{8C3CAD50-E41A-5A47-8A92-F94E58FEC6DC}" type="presOf" srcId="{FCEE7CA4-7CDB-814E-A456-A23C77AC5423}" destId="{274909A6-2268-E04A-BD0C-2DD2DBDEA8D9}" srcOrd="1" destOrd="0" presId="urn:microsoft.com/office/officeart/2008/layout/NameandTitleOrganizationalChart"/>
    <dgm:cxn modelId="{2437E5D5-291C-9041-99A3-7DB22D264376}" type="presOf" srcId="{A498EE78-C370-5A47-88F9-DD11AB9E0514}" destId="{B2998BD3-9B85-E646-9D33-3914BD8FF26C}" srcOrd="1" destOrd="0" presId="urn:microsoft.com/office/officeart/2008/layout/NameandTitleOrganizationalChart"/>
    <dgm:cxn modelId="{27B19E91-BF46-E04C-96F9-FBEE7B7FD985}" type="presOf" srcId="{9226BC0E-6DEC-CE42-941E-DDC18B1D0F68}" destId="{32CF8566-925E-B648-899A-9F1322A3C1F1}" srcOrd="0" destOrd="0" presId="urn:microsoft.com/office/officeart/2008/layout/NameandTitleOrganizationalChart"/>
    <dgm:cxn modelId="{E5CB60D6-E496-EA4C-8E7E-63E007FE0946}" type="presOf" srcId="{0480CF3D-1C53-A44D-86EE-1C762F2B84A8}" destId="{81BD7977-595F-0949-863D-346967422B11}" srcOrd="0" destOrd="0" presId="urn:microsoft.com/office/officeart/2008/layout/NameandTitleOrganizationalChart"/>
    <dgm:cxn modelId="{B5060155-EA10-DD4E-AADC-D6E3E2829C5B}" type="presOf" srcId="{EED02C49-DD2A-4044-88D8-D05489E2986D}" destId="{61976155-20F2-C145-8B39-8CAB84D3F835}" srcOrd="0" destOrd="0" presId="urn:microsoft.com/office/officeart/2008/layout/NameandTitleOrganizationalChart"/>
    <dgm:cxn modelId="{7E0ECB1A-1615-CA4B-BDC7-4628EC1E89E5}" type="presOf" srcId="{471C63F8-304D-204A-AD78-7A4864494007}" destId="{B146E4AD-DC5D-F047-9D66-552D8813753E}" srcOrd="0" destOrd="0" presId="urn:microsoft.com/office/officeart/2008/layout/NameandTitleOrganizationalChart"/>
    <dgm:cxn modelId="{9BAA8F09-C883-E74D-BB67-6580A029CA87}" type="presOf" srcId="{A498EE78-C370-5A47-88F9-DD11AB9E0514}" destId="{1BCA6515-4B45-214A-BCD8-53AA6D12335F}" srcOrd="0" destOrd="0" presId="urn:microsoft.com/office/officeart/2008/layout/NameandTitleOrganizationalChart"/>
    <dgm:cxn modelId="{506C4D00-39C0-3449-8C54-8F13D80A6FA5}" type="presOf" srcId="{AF507671-6571-7B46-B922-B77A2672C7FE}" destId="{8CC1B96C-94D3-5949-8F43-137A7A007DDC}" srcOrd="0" destOrd="0" presId="urn:microsoft.com/office/officeart/2008/layout/NameandTitleOrganizationalChart"/>
    <dgm:cxn modelId="{FCB6271D-F2D4-C54A-B24A-C15B47658D91}" type="presOf" srcId="{0480CF3D-1C53-A44D-86EE-1C762F2B84A8}" destId="{E7206B53-524A-5041-AE06-A628A23CFF25}" srcOrd="1" destOrd="0" presId="urn:microsoft.com/office/officeart/2008/layout/NameandTitleOrganizationalChart"/>
    <dgm:cxn modelId="{8D83F8B4-D75C-5D44-AE53-E67FFD52A16A}" srcId="{0480CF3D-1C53-A44D-86EE-1C762F2B84A8}" destId="{E0329E92-A27F-9740-AA86-8227C2E7BB18}" srcOrd="1" destOrd="0" parTransId="{25B7B67C-82DA-7547-BD17-F7B612DF3963}" sibTransId="{AF507671-6571-7B46-B922-B77A2672C7FE}"/>
    <dgm:cxn modelId="{1B7DC2BD-246B-1047-B9F1-F14E22057157}" srcId="{0480CF3D-1C53-A44D-86EE-1C762F2B84A8}" destId="{FCEE7CA4-7CDB-814E-A456-A23C77AC5423}" srcOrd="0" destOrd="0" parTransId="{9CF1DF27-F7CB-E449-8DF5-5E78DE19BDE5}" sibTransId="{6873746F-A9AB-044A-A182-842C41826A92}"/>
    <dgm:cxn modelId="{9EFF54D1-5457-1D48-B9DE-EABAC1667C94}" srcId="{0480CF3D-1C53-A44D-86EE-1C762F2B84A8}" destId="{471C63F8-304D-204A-AD78-7A4864494007}" srcOrd="3" destOrd="0" parTransId="{F9E82D64-A687-8546-BD12-71236F219FF3}" sibTransId="{70FE54C8-A9AB-624F-A6DB-7BAFACBF27F4}"/>
    <dgm:cxn modelId="{F4D190A0-CA9E-9845-A3C9-74C76DFBD4C9}" type="presOf" srcId="{6873746F-A9AB-044A-A182-842C41826A92}" destId="{04389045-0AAA-AA4D-AE52-DF5D4FFAFC07}" srcOrd="0" destOrd="0" presId="urn:microsoft.com/office/officeart/2008/layout/NameandTitleOrganizationalChart"/>
    <dgm:cxn modelId="{3BAE43C4-91A4-E141-A6AE-86DD6C30FACD}" type="presOf" srcId="{F9E82D64-A687-8546-BD12-71236F219FF3}" destId="{E119D9B2-7EF1-A84E-94BB-579898157992}" srcOrd="0" destOrd="0" presId="urn:microsoft.com/office/officeart/2008/layout/NameandTitleOrganizationalChart"/>
    <dgm:cxn modelId="{4C08A6B4-5E8C-244F-9124-3DF0789DC708}" type="presOf" srcId="{E0329E92-A27F-9740-AA86-8227C2E7BB18}" destId="{CA10B4F5-0B7C-FB47-B3B8-C0367B987CDA}" srcOrd="0" destOrd="0" presId="urn:microsoft.com/office/officeart/2008/layout/NameandTitleOrganizationalChart"/>
    <dgm:cxn modelId="{3DC9C8B6-DFB3-3E46-B573-ABE66983512E}" type="presParOf" srcId="{61976155-20F2-C145-8B39-8CAB84D3F835}" destId="{4DD11666-B9D4-054A-A2E3-209ED35FF75E}" srcOrd="0" destOrd="0" presId="urn:microsoft.com/office/officeart/2008/layout/NameandTitleOrganizationalChart"/>
    <dgm:cxn modelId="{C33006AD-5088-9347-8FA5-C7F85103F283}" type="presParOf" srcId="{4DD11666-B9D4-054A-A2E3-209ED35FF75E}" destId="{179D13E3-4769-814D-91C9-AE5CB5E9B654}" srcOrd="0" destOrd="0" presId="urn:microsoft.com/office/officeart/2008/layout/NameandTitleOrganizationalChart"/>
    <dgm:cxn modelId="{F3A07012-E6C9-644D-BEA5-C8B3AE56A24B}" type="presParOf" srcId="{179D13E3-4769-814D-91C9-AE5CB5E9B654}" destId="{81BD7977-595F-0949-863D-346967422B11}" srcOrd="0" destOrd="0" presId="urn:microsoft.com/office/officeart/2008/layout/NameandTitleOrganizationalChart"/>
    <dgm:cxn modelId="{E9252356-0C19-2746-9F47-56B4277DE046}" type="presParOf" srcId="{179D13E3-4769-814D-91C9-AE5CB5E9B654}" destId="{4720D3E9-E167-B446-8878-74597535E11A}" srcOrd="1" destOrd="0" presId="urn:microsoft.com/office/officeart/2008/layout/NameandTitleOrganizationalChart"/>
    <dgm:cxn modelId="{2E49D6B0-61AA-C547-BB0B-7432852DAB56}" type="presParOf" srcId="{179D13E3-4769-814D-91C9-AE5CB5E9B654}" destId="{E7206B53-524A-5041-AE06-A628A23CFF25}" srcOrd="2" destOrd="0" presId="urn:microsoft.com/office/officeart/2008/layout/NameandTitleOrganizationalChart"/>
    <dgm:cxn modelId="{B5A1AEBA-F9E2-F844-81FF-592980412EB1}" type="presParOf" srcId="{4DD11666-B9D4-054A-A2E3-209ED35FF75E}" destId="{BBAEBF3D-3154-224A-A2C7-3859D34FFAE5}" srcOrd="1" destOrd="0" presId="urn:microsoft.com/office/officeart/2008/layout/NameandTitleOrganizationalChart"/>
    <dgm:cxn modelId="{C07EEAE5-7B7C-4945-B4A9-8051038D2763}" type="presParOf" srcId="{BBAEBF3D-3154-224A-A2C7-3859D34FFAE5}" destId="{A597E3E0-7BB5-4843-A283-E60F2B3AE38D}" srcOrd="0" destOrd="0" presId="urn:microsoft.com/office/officeart/2008/layout/NameandTitleOrganizationalChart"/>
    <dgm:cxn modelId="{33BD91D1-403C-E044-A542-DBE3B78ECF5E}" type="presParOf" srcId="{BBAEBF3D-3154-224A-A2C7-3859D34FFAE5}" destId="{76E278AD-B433-544F-8A28-B4F49D0229AB}" srcOrd="1" destOrd="0" presId="urn:microsoft.com/office/officeart/2008/layout/NameandTitleOrganizationalChart"/>
    <dgm:cxn modelId="{F9C3A4F2-6017-EB4E-8782-9AA25A80CBCF}" type="presParOf" srcId="{76E278AD-B433-544F-8A28-B4F49D0229AB}" destId="{6B0095B4-3A42-D44C-AE76-A31F72DA30FB}" srcOrd="0" destOrd="0" presId="urn:microsoft.com/office/officeart/2008/layout/NameandTitleOrganizationalChart"/>
    <dgm:cxn modelId="{4DCA7635-DE0C-3D46-9391-876AA1571EA1}" type="presParOf" srcId="{6B0095B4-3A42-D44C-AE76-A31F72DA30FB}" destId="{1BCA6515-4B45-214A-BCD8-53AA6D12335F}" srcOrd="0" destOrd="0" presId="urn:microsoft.com/office/officeart/2008/layout/NameandTitleOrganizationalChart"/>
    <dgm:cxn modelId="{E05E8B41-770C-164E-96CC-17CA2331BCBC}" type="presParOf" srcId="{6B0095B4-3A42-D44C-AE76-A31F72DA30FB}" destId="{8CFFD2A8-EDC2-E145-ABC6-91C2AB55DFBD}" srcOrd="1" destOrd="0" presId="urn:microsoft.com/office/officeart/2008/layout/NameandTitleOrganizationalChart"/>
    <dgm:cxn modelId="{041D7C37-586C-4242-B6B0-86D57AB3A849}" type="presParOf" srcId="{6B0095B4-3A42-D44C-AE76-A31F72DA30FB}" destId="{B2998BD3-9B85-E646-9D33-3914BD8FF26C}" srcOrd="2" destOrd="0" presId="urn:microsoft.com/office/officeart/2008/layout/NameandTitleOrganizationalChart"/>
    <dgm:cxn modelId="{764A2695-F1A7-0F46-B0CD-F70C659B7D48}" type="presParOf" srcId="{76E278AD-B433-544F-8A28-B4F49D0229AB}" destId="{F8285CA8-F084-DB41-9F54-E26E2080F9CC}" srcOrd="1" destOrd="0" presId="urn:microsoft.com/office/officeart/2008/layout/NameandTitleOrganizationalChart"/>
    <dgm:cxn modelId="{BF371866-FCBF-4747-BBAB-E16F236D46D3}" type="presParOf" srcId="{76E278AD-B433-544F-8A28-B4F49D0229AB}" destId="{39628A16-F8F5-D344-BD17-2E1CDF0CE09C}" srcOrd="2" destOrd="0" presId="urn:microsoft.com/office/officeart/2008/layout/NameandTitleOrganizationalChart"/>
    <dgm:cxn modelId="{3C778B25-D476-9F4C-BC1D-962AA0D2BC87}" type="presParOf" srcId="{BBAEBF3D-3154-224A-A2C7-3859D34FFAE5}" destId="{E119D9B2-7EF1-A84E-94BB-579898157992}" srcOrd="2" destOrd="0" presId="urn:microsoft.com/office/officeart/2008/layout/NameandTitleOrganizationalChart"/>
    <dgm:cxn modelId="{0C6D2A61-F902-FB45-B365-12331721C0D9}" type="presParOf" srcId="{BBAEBF3D-3154-224A-A2C7-3859D34FFAE5}" destId="{8DD77EE2-6960-FF42-8090-69CCCC04FEF1}" srcOrd="3" destOrd="0" presId="urn:microsoft.com/office/officeart/2008/layout/NameandTitleOrganizationalChart"/>
    <dgm:cxn modelId="{A64AB3A2-7D32-2049-9FEA-B9747BB36F9F}" type="presParOf" srcId="{8DD77EE2-6960-FF42-8090-69CCCC04FEF1}" destId="{5AAAF997-7C92-F743-93EE-C085B8F9274B}" srcOrd="0" destOrd="0" presId="urn:microsoft.com/office/officeart/2008/layout/NameandTitleOrganizationalChart"/>
    <dgm:cxn modelId="{7B1B393C-76EE-2745-8A6A-4ACD9D7DB29A}" type="presParOf" srcId="{5AAAF997-7C92-F743-93EE-C085B8F9274B}" destId="{B146E4AD-DC5D-F047-9D66-552D8813753E}" srcOrd="0" destOrd="0" presId="urn:microsoft.com/office/officeart/2008/layout/NameandTitleOrganizationalChart"/>
    <dgm:cxn modelId="{05E858D8-BA02-4943-8FE9-5587CEB0E430}" type="presParOf" srcId="{5AAAF997-7C92-F743-93EE-C085B8F9274B}" destId="{5CC44FD4-A12D-7148-BE56-5C71CD70E986}" srcOrd="1" destOrd="0" presId="urn:microsoft.com/office/officeart/2008/layout/NameandTitleOrganizationalChart"/>
    <dgm:cxn modelId="{0894F0FF-846C-6742-8B65-4E760DBC9011}" type="presParOf" srcId="{5AAAF997-7C92-F743-93EE-C085B8F9274B}" destId="{1C3E09C6-4F67-E94D-B247-D72526A26C33}" srcOrd="2" destOrd="0" presId="urn:microsoft.com/office/officeart/2008/layout/NameandTitleOrganizationalChart"/>
    <dgm:cxn modelId="{D97C3AF5-F5EA-9B48-BB8D-5D3743F22EC6}" type="presParOf" srcId="{8DD77EE2-6960-FF42-8090-69CCCC04FEF1}" destId="{44FCD178-D1F2-D646-9DBB-5A32E9D28462}" srcOrd="1" destOrd="0" presId="urn:microsoft.com/office/officeart/2008/layout/NameandTitleOrganizationalChart"/>
    <dgm:cxn modelId="{22C4B916-C50F-5C43-846C-D5899B238C96}" type="presParOf" srcId="{8DD77EE2-6960-FF42-8090-69CCCC04FEF1}" destId="{04CCD298-E84D-BA45-A7DE-1A0FCF528FEA}" srcOrd="2" destOrd="0" presId="urn:microsoft.com/office/officeart/2008/layout/NameandTitleOrganizationalChart"/>
    <dgm:cxn modelId="{89DE4AF9-FFB8-2E47-9742-4955558CFB50}" type="presParOf" srcId="{BBAEBF3D-3154-224A-A2C7-3859D34FFAE5}" destId="{5474C72F-CD31-0549-B325-5BA7D92AE0A8}" srcOrd="4" destOrd="0" presId="urn:microsoft.com/office/officeart/2008/layout/NameandTitleOrganizationalChart"/>
    <dgm:cxn modelId="{4985E8F6-75D1-D943-BBCF-4A01B9B49B39}" type="presParOf" srcId="{BBAEBF3D-3154-224A-A2C7-3859D34FFAE5}" destId="{05791207-5851-F544-8C94-ACEAAF6CF33F}" srcOrd="5" destOrd="0" presId="urn:microsoft.com/office/officeart/2008/layout/NameandTitleOrganizationalChart"/>
    <dgm:cxn modelId="{62FA100F-F6D8-A14F-9B41-3B38841B68DF}" type="presParOf" srcId="{05791207-5851-F544-8C94-ACEAAF6CF33F}" destId="{79D49D43-CF06-9A4E-9A09-39CD3D936BE6}" srcOrd="0" destOrd="0" presId="urn:microsoft.com/office/officeart/2008/layout/NameandTitleOrganizationalChart"/>
    <dgm:cxn modelId="{A791BA5B-83A7-0948-BB1E-0713843A543B}" type="presParOf" srcId="{79D49D43-CF06-9A4E-9A09-39CD3D936BE6}" destId="{32CF8566-925E-B648-899A-9F1322A3C1F1}" srcOrd="0" destOrd="0" presId="urn:microsoft.com/office/officeart/2008/layout/NameandTitleOrganizationalChart"/>
    <dgm:cxn modelId="{1CFC08C4-6831-934B-8DD0-6217C1B15D19}" type="presParOf" srcId="{79D49D43-CF06-9A4E-9A09-39CD3D936BE6}" destId="{B9852491-6109-B749-AB59-BE46FFF98D62}" srcOrd="1" destOrd="0" presId="urn:microsoft.com/office/officeart/2008/layout/NameandTitleOrganizationalChart"/>
    <dgm:cxn modelId="{F5753212-7509-2E44-9D5B-A0F34A78F86F}" type="presParOf" srcId="{79D49D43-CF06-9A4E-9A09-39CD3D936BE6}" destId="{79F5C1A5-68A7-6340-B488-9ACCC66BB427}" srcOrd="2" destOrd="0" presId="urn:microsoft.com/office/officeart/2008/layout/NameandTitleOrganizationalChart"/>
    <dgm:cxn modelId="{2702D4D2-B77E-AF42-8A0A-C79627AB705C}" type="presParOf" srcId="{05791207-5851-F544-8C94-ACEAAF6CF33F}" destId="{DD3A01D0-2B08-D44A-AEE3-0D63419883DE}" srcOrd="1" destOrd="0" presId="urn:microsoft.com/office/officeart/2008/layout/NameandTitleOrganizationalChart"/>
    <dgm:cxn modelId="{3EBD1C84-8F40-F149-BA3C-7E616B6636A1}" type="presParOf" srcId="{05791207-5851-F544-8C94-ACEAAF6CF33F}" destId="{DA192C08-82F6-C141-B133-E4C153D6DD9E}" srcOrd="2" destOrd="0" presId="urn:microsoft.com/office/officeart/2008/layout/NameandTitleOrganizationalChart"/>
    <dgm:cxn modelId="{4F0BC029-C861-A14E-8E5C-0C2148DC0686}" type="presParOf" srcId="{4DD11666-B9D4-054A-A2E3-209ED35FF75E}" destId="{E9022246-433E-2D4D-9102-B6F11D7C5167}" srcOrd="2" destOrd="0" presId="urn:microsoft.com/office/officeart/2008/layout/NameandTitleOrganizationalChart"/>
    <dgm:cxn modelId="{E3D0117F-1D9D-5D4F-B287-3F1F35599166}" type="presParOf" srcId="{E9022246-433E-2D4D-9102-B6F11D7C5167}" destId="{B33C1FAB-434C-A642-9BBB-76E16C284251}" srcOrd="0" destOrd="0" presId="urn:microsoft.com/office/officeart/2008/layout/NameandTitleOrganizationalChart"/>
    <dgm:cxn modelId="{8739E51C-AED4-734B-9178-BCF509AC7162}" type="presParOf" srcId="{E9022246-433E-2D4D-9102-B6F11D7C5167}" destId="{9AA68A87-D643-DC4C-8F69-DA2AC21E59A3}" srcOrd="1" destOrd="0" presId="urn:microsoft.com/office/officeart/2008/layout/NameandTitleOrganizationalChart"/>
    <dgm:cxn modelId="{01488F83-F1E4-424B-954C-D6AB6184D266}" type="presParOf" srcId="{9AA68A87-D643-DC4C-8F69-DA2AC21E59A3}" destId="{397FFE40-2251-DE49-AD86-1045EDE68C7A}" srcOrd="0" destOrd="0" presId="urn:microsoft.com/office/officeart/2008/layout/NameandTitleOrganizationalChart"/>
    <dgm:cxn modelId="{E636C7A6-E2A8-FB45-BA06-3189B517A6C6}" type="presParOf" srcId="{397FFE40-2251-DE49-AD86-1045EDE68C7A}" destId="{6291BAF4-8C73-874D-889B-ED7F37847AED}" srcOrd="0" destOrd="0" presId="urn:microsoft.com/office/officeart/2008/layout/NameandTitleOrganizationalChart"/>
    <dgm:cxn modelId="{1BDD02C5-063A-1547-8DE7-A9729806E123}" type="presParOf" srcId="{397FFE40-2251-DE49-AD86-1045EDE68C7A}" destId="{04389045-0AAA-AA4D-AE52-DF5D4FFAFC07}" srcOrd="1" destOrd="0" presId="urn:microsoft.com/office/officeart/2008/layout/NameandTitleOrganizationalChart"/>
    <dgm:cxn modelId="{210952BF-BEAD-0740-B1DB-BBAD37D58BA7}" type="presParOf" srcId="{397FFE40-2251-DE49-AD86-1045EDE68C7A}" destId="{274909A6-2268-E04A-BD0C-2DD2DBDEA8D9}" srcOrd="2" destOrd="0" presId="urn:microsoft.com/office/officeart/2008/layout/NameandTitleOrganizationalChart"/>
    <dgm:cxn modelId="{442D823F-9ED0-B742-9CB6-2FE0F7F6F04E}" type="presParOf" srcId="{9AA68A87-D643-DC4C-8F69-DA2AC21E59A3}" destId="{A5A9C7DC-D42F-5B4D-B716-AB49A9B78B54}" srcOrd="1" destOrd="0" presId="urn:microsoft.com/office/officeart/2008/layout/NameandTitleOrganizationalChart"/>
    <dgm:cxn modelId="{630DC2A2-5E2D-1844-93C6-5667225FC227}" type="presParOf" srcId="{9AA68A87-D643-DC4C-8F69-DA2AC21E59A3}" destId="{C2CDAE1E-48CD-AD4A-9D58-D2647D5E5A2B}" srcOrd="2" destOrd="0" presId="urn:microsoft.com/office/officeart/2008/layout/NameandTitleOrganizationalChart"/>
    <dgm:cxn modelId="{ED564866-084B-F845-B1AA-E6BC3A127207}" type="presParOf" srcId="{E9022246-433E-2D4D-9102-B6F11D7C5167}" destId="{136BE451-F47A-8445-A3D2-341E91CB1E14}" srcOrd="2" destOrd="0" presId="urn:microsoft.com/office/officeart/2008/layout/NameandTitleOrganizationalChart"/>
    <dgm:cxn modelId="{8B5E0C91-5261-AF42-9427-6379A4967331}" type="presParOf" srcId="{E9022246-433E-2D4D-9102-B6F11D7C5167}" destId="{0EA1623F-BED4-B04E-A5FB-7DCF6B2D4E58}" srcOrd="3" destOrd="0" presId="urn:microsoft.com/office/officeart/2008/layout/NameandTitleOrganizationalChart"/>
    <dgm:cxn modelId="{FB8FF037-844C-A84F-B6C1-E559604E4C48}" type="presParOf" srcId="{0EA1623F-BED4-B04E-A5FB-7DCF6B2D4E58}" destId="{F8C1F1C4-9B0F-2244-A6FD-C136E6D117DA}" srcOrd="0" destOrd="0" presId="urn:microsoft.com/office/officeart/2008/layout/NameandTitleOrganizationalChart"/>
    <dgm:cxn modelId="{C5D0E086-D860-5242-A754-B6E654A3A99E}" type="presParOf" srcId="{F8C1F1C4-9B0F-2244-A6FD-C136E6D117DA}" destId="{CA10B4F5-0B7C-FB47-B3B8-C0367B987CDA}" srcOrd="0" destOrd="0" presId="urn:microsoft.com/office/officeart/2008/layout/NameandTitleOrganizationalChart"/>
    <dgm:cxn modelId="{B3CE9BC7-E152-784E-91D7-EC8309C63999}" type="presParOf" srcId="{F8C1F1C4-9B0F-2244-A6FD-C136E6D117DA}" destId="{8CC1B96C-94D3-5949-8F43-137A7A007DDC}" srcOrd="1" destOrd="0" presId="urn:microsoft.com/office/officeart/2008/layout/NameandTitleOrganizationalChart"/>
    <dgm:cxn modelId="{C8BF0039-429F-4B46-AD41-BCBC9964ED94}" type="presParOf" srcId="{F8C1F1C4-9B0F-2244-A6FD-C136E6D117DA}" destId="{F9E22C89-938F-6643-A784-FF94699EE8E7}" srcOrd="2" destOrd="0" presId="urn:microsoft.com/office/officeart/2008/layout/NameandTitleOrganizationalChart"/>
    <dgm:cxn modelId="{19372912-607A-FA4A-9B7B-FEE3167D93D9}" type="presParOf" srcId="{0EA1623F-BED4-B04E-A5FB-7DCF6B2D4E58}" destId="{3C4C7DCC-7A13-EE41-87B7-D3F9696324E7}" srcOrd="1" destOrd="0" presId="urn:microsoft.com/office/officeart/2008/layout/NameandTitleOrganizationalChart"/>
    <dgm:cxn modelId="{187F1963-376B-AB40-8352-B3D71244D5BE}" type="presParOf" srcId="{0EA1623F-BED4-B04E-A5FB-7DCF6B2D4E58}" destId="{39A57D92-7143-1849-B967-A07FBAFD2E30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D02C49-DD2A-4044-88D8-D05489E2986D}" type="doc">
      <dgm:prSet loTypeId="urn:microsoft.com/office/officeart/2008/layout/NameandTitleOrganizationalChar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480CF3D-1C53-A44D-86EE-1C762F2B84A8}">
      <dgm:prSet phldrT="[Text]"/>
      <dgm:spPr/>
      <dgm:t>
        <a:bodyPr/>
        <a:lstStyle/>
        <a:p>
          <a:r>
            <a:rPr lang="en-US" dirty="0" smtClean="0"/>
            <a:t>Board Creator &amp; Manager</a:t>
          </a:r>
          <a:endParaRPr lang="en-US" dirty="0"/>
        </a:p>
      </dgm:t>
    </dgm:pt>
    <dgm:pt modelId="{A12A6DF3-77F0-B84C-9BA6-C9F0E3D1B382}" type="parTrans" cxnId="{010591FF-B3C3-3742-9434-81D06AC15A65}">
      <dgm:prSet/>
      <dgm:spPr/>
      <dgm:t>
        <a:bodyPr/>
        <a:lstStyle/>
        <a:p>
          <a:endParaRPr lang="en-US"/>
        </a:p>
      </dgm:t>
    </dgm:pt>
    <dgm:pt modelId="{FE33215D-F732-C848-A84D-D1746191CAAD}" type="sibTrans" cxnId="{010591FF-B3C3-3742-9434-81D06AC15A65}">
      <dgm:prSet/>
      <dgm:spPr/>
      <dgm:t>
        <a:bodyPr/>
        <a:lstStyle/>
        <a:p>
          <a:r>
            <a:rPr lang="en-US" dirty="0" smtClean="0"/>
            <a:t>JL</a:t>
          </a:r>
          <a:endParaRPr lang="en-US" dirty="0"/>
        </a:p>
      </dgm:t>
    </dgm:pt>
    <dgm:pt modelId="{FCEE7CA4-7CDB-814E-A456-A23C77AC5423}" type="asst">
      <dgm:prSet phldrT="[Text]"/>
      <dgm:spPr/>
      <dgm:t>
        <a:bodyPr/>
        <a:lstStyle/>
        <a:p>
          <a:r>
            <a:rPr lang="en-US" dirty="0" smtClean="0"/>
            <a:t>Stakeholder (ED </a:t>
          </a:r>
          <a:r>
            <a:rPr lang="mr-IN" dirty="0" smtClean="0"/>
            <a:t>–</a:t>
          </a:r>
          <a:r>
            <a:rPr lang="en-US" dirty="0" smtClean="0"/>
            <a:t> Clinical Lead)</a:t>
          </a:r>
          <a:endParaRPr lang="en-US" dirty="0"/>
        </a:p>
      </dgm:t>
    </dgm:pt>
    <dgm:pt modelId="{9CF1DF27-F7CB-E449-8DF5-5E78DE19BDE5}" type="parTrans" cxnId="{1B7DC2BD-246B-1047-B9F1-F14E22057157}">
      <dgm:prSet/>
      <dgm:spPr/>
      <dgm:t>
        <a:bodyPr/>
        <a:lstStyle/>
        <a:p>
          <a:endParaRPr lang="en-US"/>
        </a:p>
      </dgm:t>
    </dgm:pt>
    <dgm:pt modelId="{6873746F-A9AB-044A-A182-842C41826A92}" type="sibTrans" cxnId="{1B7DC2BD-246B-1047-B9F1-F14E22057157}">
      <dgm:prSet/>
      <dgm:spPr/>
      <dgm:t>
        <a:bodyPr/>
        <a:lstStyle/>
        <a:p>
          <a:r>
            <a:rPr lang="en-US" dirty="0" smtClean="0"/>
            <a:t>DK</a:t>
          </a:r>
          <a:endParaRPr lang="en-US" dirty="0"/>
        </a:p>
      </dgm:t>
    </dgm:pt>
    <dgm:pt modelId="{A498EE78-C370-5A47-88F9-DD11AB9E0514}">
      <dgm:prSet phldrT="[Text]"/>
      <dgm:spPr/>
      <dgm:t>
        <a:bodyPr/>
        <a:lstStyle/>
        <a:p>
          <a:r>
            <a:rPr lang="en-US" dirty="0" smtClean="0"/>
            <a:t>Champion (ED </a:t>
          </a:r>
          <a:r>
            <a:rPr lang="mr-IN" dirty="0" smtClean="0"/>
            <a:t>–</a:t>
          </a:r>
          <a:r>
            <a:rPr lang="en-US" dirty="0" smtClean="0"/>
            <a:t> Registrars)</a:t>
          </a:r>
          <a:endParaRPr lang="en-US" dirty="0"/>
        </a:p>
      </dgm:t>
    </dgm:pt>
    <dgm:pt modelId="{20DC81BB-278C-B042-815D-C6A915511FC1}" type="parTrans" cxnId="{D0E00702-CC01-8042-8F4F-BD0C93E4DA72}">
      <dgm:prSet/>
      <dgm:spPr/>
      <dgm:t>
        <a:bodyPr/>
        <a:lstStyle/>
        <a:p>
          <a:endParaRPr lang="en-US"/>
        </a:p>
      </dgm:t>
    </dgm:pt>
    <dgm:pt modelId="{6071C90E-5EF8-8C4B-8915-D934B2742663}" type="sibTrans" cxnId="{D0E00702-CC01-8042-8F4F-BD0C93E4DA72}">
      <dgm:prSet/>
      <dgm:spPr/>
      <dgm:t>
        <a:bodyPr/>
        <a:lstStyle/>
        <a:p>
          <a:r>
            <a:rPr lang="en-US" dirty="0" smtClean="0"/>
            <a:t>HK</a:t>
          </a:r>
          <a:endParaRPr lang="en-US" dirty="0"/>
        </a:p>
      </dgm:t>
    </dgm:pt>
    <dgm:pt modelId="{471C63F8-304D-204A-AD78-7A4864494007}">
      <dgm:prSet phldrT="[Text]"/>
      <dgm:spPr/>
      <dgm:t>
        <a:bodyPr/>
        <a:lstStyle/>
        <a:p>
          <a:r>
            <a:rPr lang="en-US" dirty="0" smtClean="0"/>
            <a:t>Champion (ED </a:t>
          </a:r>
          <a:r>
            <a:rPr lang="mr-IN" dirty="0" smtClean="0"/>
            <a:t>–</a:t>
          </a:r>
          <a:r>
            <a:rPr lang="en-US" dirty="0" smtClean="0"/>
            <a:t> SHOs)</a:t>
          </a:r>
          <a:endParaRPr lang="en-US" dirty="0"/>
        </a:p>
      </dgm:t>
    </dgm:pt>
    <dgm:pt modelId="{F9E82D64-A687-8546-BD12-71236F219FF3}" type="parTrans" cxnId="{9EFF54D1-5457-1D48-B9DE-EABAC1667C94}">
      <dgm:prSet/>
      <dgm:spPr/>
      <dgm:t>
        <a:bodyPr/>
        <a:lstStyle/>
        <a:p>
          <a:endParaRPr lang="en-US"/>
        </a:p>
      </dgm:t>
    </dgm:pt>
    <dgm:pt modelId="{70FE54C8-A9AB-624F-A6DB-7BAFACBF27F4}" type="sibTrans" cxnId="{9EFF54D1-5457-1D48-B9DE-EABAC1667C94}">
      <dgm:prSet/>
      <dgm:spPr/>
      <dgm:t>
        <a:bodyPr/>
        <a:lstStyle/>
        <a:p>
          <a:r>
            <a:rPr lang="en-US" dirty="0" smtClean="0"/>
            <a:t>JK</a:t>
          </a:r>
          <a:endParaRPr lang="en-US" dirty="0"/>
        </a:p>
      </dgm:t>
    </dgm:pt>
    <dgm:pt modelId="{9226BC0E-6DEC-CE42-941E-DDC18B1D0F68}">
      <dgm:prSet phldrT="[Text]"/>
      <dgm:spPr/>
      <dgm:t>
        <a:bodyPr/>
        <a:lstStyle/>
        <a:p>
          <a:r>
            <a:rPr lang="en-US" dirty="0" smtClean="0"/>
            <a:t>Champion (PAs/ACPs)</a:t>
          </a:r>
          <a:endParaRPr lang="en-US" dirty="0"/>
        </a:p>
      </dgm:t>
    </dgm:pt>
    <dgm:pt modelId="{4ED2E436-071A-D34C-B1DC-5EDBC8D3D59A}" type="parTrans" cxnId="{16F37D72-DED4-C84B-A5CB-8C67803AD7C5}">
      <dgm:prSet/>
      <dgm:spPr/>
      <dgm:t>
        <a:bodyPr/>
        <a:lstStyle/>
        <a:p>
          <a:endParaRPr lang="en-US"/>
        </a:p>
      </dgm:t>
    </dgm:pt>
    <dgm:pt modelId="{4DE4B759-5BCA-6547-84C1-83B10C2D9A0B}" type="sibTrans" cxnId="{16F37D72-DED4-C84B-A5CB-8C67803AD7C5}">
      <dgm:prSet/>
      <dgm:spPr/>
      <dgm:t>
        <a:bodyPr/>
        <a:lstStyle/>
        <a:p>
          <a:r>
            <a:rPr lang="en-US" dirty="0" smtClean="0"/>
            <a:t>AC</a:t>
          </a:r>
          <a:endParaRPr lang="en-US" dirty="0"/>
        </a:p>
      </dgm:t>
    </dgm:pt>
    <dgm:pt modelId="{E0329E92-A27F-9740-AA86-8227C2E7BB18}" type="asst">
      <dgm:prSet phldrT="[Text]"/>
      <dgm:spPr/>
      <dgm:t>
        <a:bodyPr/>
        <a:lstStyle/>
        <a:p>
          <a:r>
            <a:rPr lang="en-US" dirty="0" smtClean="0"/>
            <a:t>Stakeholder (ED </a:t>
          </a:r>
          <a:r>
            <a:rPr lang="mr-IN" dirty="0" smtClean="0"/>
            <a:t>–</a:t>
          </a:r>
          <a:r>
            <a:rPr lang="en-US" dirty="0" smtClean="0"/>
            <a:t> College Tutor)</a:t>
          </a:r>
          <a:endParaRPr lang="en-US" dirty="0"/>
        </a:p>
      </dgm:t>
    </dgm:pt>
    <dgm:pt modelId="{25B7B67C-82DA-7547-BD17-F7B612DF3963}" type="parTrans" cxnId="{8D83F8B4-D75C-5D44-AE53-E67FFD52A16A}">
      <dgm:prSet/>
      <dgm:spPr/>
      <dgm:t>
        <a:bodyPr/>
        <a:lstStyle/>
        <a:p>
          <a:endParaRPr lang="en-US"/>
        </a:p>
      </dgm:t>
    </dgm:pt>
    <dgm:pt modelId="{AF507671-6571-7B46-B922-B77A2672C7FE}" type="sibTrans" cxnId="{8D83F8B4-D75C-5D44-AE53-E67FFD52A16A}">
      <dgm:prSet/>
      <dgm:spPr/>
      <dgm:t>
        <a:bodyPr/>
        <a:lstStyle/>
        <a:p>
          <a:r>
            <a:rPr lang="en-US" dirty="0" smtClean="0"/>
            <a:t>ST</a:t>
          </a:r>
          <a:endParaRPr lang="en-US" dirty="0"/>
        </a:p>
      </dgm:t>
    </dgm:pt>
    <dgm:pt modelId="{22EF96FC-DA3B-9044-BE3D-E34993D83C41}" type="asst">
      <dgm:prSet phldrT="[Text]"/>
      <dgm:spPr/>
      <dgm:t>
        <a:bodyPr/>
        <a:lstStyle/>
        <a:p>
          <a:r>
            <a:rPr lang="en-US" dirty="0" smtClean="0"/>
            <a:t>Stakeholder (ICM)</a:t>
          </a:r>
          <a:endParaRPr lang="en-US" dirty="0"/>
        </a:p>
      </dgm:t>
    </dgm:pt>
    <dgm:pt modelId="{AAEB4AD0-5213-B34C-AF31-5438E4884C6C}" type="parTrans" cxnId="{A39C14F0-F92B-7C44-B4F9-214C0986A487}">
      <dgm:prSet/>
      <dgm:spPr/>
      <dgm:t>
        <a:bodyPr/>
        <a:lstStyle/>
        <a:p>
          <a:endParaRPr lang="en-US"/>
        </a:p>
      </dgm:t>
    </dgm:pt>
    <dgm:pt modelId="{50810020-EA71-7A44-85EF-F553FB359C31}" type="sibTrans" cxnId="{A39C14F0-F92B-7C44-B4F9-214C0986A487}">
      <dgm:prSet/>
      <dgm:spPr/>
      <dgm:t>
        <a:bodyPr/>
        <a:lstStyle/>
        <a:p>
          <a:r>
            <a:rPr lang="en-US" dirty="0" smtClean="0"/>
            <a:t>IR</a:t>
          </a:r>
          <a:endParaRPr lang="en-US" dirty="0"/>
        </a:p>
      </dgm:t>
    </dgm:pt>
    <dgm:pt modelId="{9CEC6F9B-3266-6B4D-AB00-830A030224D7}" type="asst">
      <dgm:prSet phldrT="[Text]"/>
      <dgm:spPr/>
      <dgm:t>
        <a:bodyPr/>
        <a:lstStyle/>
        <a:p>
          <a:r>
            <a:rPr lang="en-US" dirty="0" smtClean="0"/>
            <a:t>Stakeholder (</a:t>
          </a:r>
          <a:r>
            <a:rPr lang="en-US" dirty="0" err="1" smtClean="0"/>
            <a:t>Anaesthetics</a:t>
          </a:r>
          <a:r>
            <a:rPr lang="en-US" dirty="0" smtClean="0"/>
            <a:t>)</a:t>
          </a:r>
          <a:endParaRPr lang="en-US" dirty="0"/>
        </a:p>
      </dgm:t>
    </dgm:pt>
    <dgm:pt modelId="{43F8DD06-2ADB-4A48-A632-7DFBB7F99F3B}" type="parTrans" cxnId="{8AEDD297-C95D-C24E-9922-7827DD7BB42B}">
      <dgm:prSet/>
      <dgm:spPr/>
      <dgm:t>
        <a:bodyPr/>
        <a:lstStyle/>
        <a:p>
          <a:endParaRPr lang="en-US"/>
        </a:p>
      </dgm:t>
    </dgm:pt>
    <dgm:pt modelId="{4CC47426-989F-F94C-9B8E-FDFAEFEC57E7}" type="sibTrans" cxnId="{8AEDD297-C95D-C24E-9922-7827DD7BB42B}">
      <dgm:prSet/>
      <dgm:spPr/>
      <dgm:t>
        <a:bodyPr/>
        <a:lstStyle/>
        <a:p>
          <a:r>
            <a:rPr lang="en-US" dirty="0" smtClean="0"/>
            <a:t>JR</a:t>
          </a:r>
          <a:endParaRPr lang="en-US" dirty="0"/>
        </a:p>
      </dgm:t>
    </dgm:pt>
    <dgm:pt modelId="{89217024-BEDD-364F-BD89-B482445D98C1}" type="asst">
      <dgm:prSet phldrT="[Text]"/>
      <dgm:spPr/>
      <dgm:t>
        <a:bodyPr/>
        <a:lstStyle/>
        <a:p>
          <a:r>
            <a:rPr lang="en-US" dirty="0" smtClean="0"/>
            <a:t>Stakeholder (COE)</a:t>
          </a:r>
          <a:endParaRPr lang="en-US" dirty="0"/>
        </a:p>
      </dgm:t>
    </dgm:pt>
    <dgm:pt modelId="{B244F8F0-E074-6D43-8D07-25CAB652EE0C}" type="parTrans" cxnId="{DE078151-3F3F-2C45-8E0C-7E47465892C8}">
      <dgm:prSet/>
      <dgm:spPr/>
      <dgm:t>
        <a:bodyPr/>
        <a:lstStyle/>
        <a:p>
          <a:endParaRPr lang="en-US"/>
        </a:p>
      </dgm:t>
    </dgm:pt>
    <dgm:pt modelId="{2BCAEF81-E4DF-A742-A82F-3BB44BA63C5A}" type="sibTrans" cxnId="{DE078151-3F3F-2C45-8E0C-7E47465892C8}">
      <dgm:prSet/>
      <dgm:spPr/>
      <dgm:t>
        <a:bodyPr/>
        <a:lstStyle/>
        <a:p>
          <a:r>
            <a:rPr lang="en-US" dirty="0" smtClean="0"/>
            <a:t>NJ/KE</a:t>
          </a:r>
          <a:endParaRPr lang="en-US" dirty="0"/>
        </a:p>
      </dgm:t>
    </dgm:pt>
    <dgm:pt modelId="{B9D48089-542E-BF4C-8621-29409882A142}">
      <dgm:prSet phldrT="[Text]"/>
      <dgm:spPr/>
      <dgm:t>
        <a:bodyPr/>
        <a:lstStyle/>
        <a:p>
          <a:r>
            <a:rPr lang="en-US" dirty="0" smtClean="0"/>
            <a:t>Champion (ICM)</a:t>
          </a:r>
          <a:endParaRPr lang="en-US" dirty="0"/>
        </a:p>
      </dgm:t>
    </dgm:pt>
    <dgm:pt modelId="{BB289F45-0115-2D4D-ADD5-975EE6F33712}" type="parTrans" cxnId="{96A6AC24-D912-C74A-A1FA-00E32B2DC6A4}">
      <dgm:prSet/>
      <dgm:spPr/>
      <dgm:t>
        <a:bodyPr/>
        <a:lstStyle/>
        <a:p>
          <a:endParaRPr lang="en-US"/>
        </a:p>
      </dgm:t>
    </dgm:pt>
    <dgm:pt modelId="{9624E3AD-D2A4-D547-BF1B-395AFC82343C}" type="sibTrans" cxnId="{96A6AC24-D912-C74A-A1FA-00E32B2DC6A4}">
      <dgm:prSet/>
      <dgm:spPr/>
      <dgm:t>
        <a:bodyPr/>
        <a:lstStyle/>
        <a:p>
          <a:r>
            <a:rPr lang="en-US" dirty="0" smtClean="0"/>
            <a:t>WO</a:t>
          </a:r>
          <a:endParaRPr lang="en-US" dirty="0"/>
        </a:p>
      </dgm:t>
    </dgm:pt>
    <dgm:pt modelId="{70F1BF8A-475F-6B42-B9B9-3A777F9A26F1}">
      <dgm:prSet phldrT="[Text]"/>
      <dgm:spPr/>
      <dgm:t>
        <a:bodyPr/>
        <a:lstStyle/>
        <a:p>
          <a:r>
            <a:rPr lang="en-US" dirty="0" smtClean="0"/>
            <a:t>Champion (</a:t>
          </a:r>
          <a:r>
            <a:rPr lang="en-US" dirty="0" err="1" smtClean="0"/>
            <a:t>Anaesthetics</a:t>
          </a:r>
          <a:r>
            <a:rPr lang="en-US" dirty="0" smtClean="0"/>
            <a:t>)</a:t>
          </a:r>
          <a:endParaRPr lang="en-US" dirty="0"/>
        </a:p>
      </dgm:t>
    </dgm:pt>
    <dgm:pt modelId="{971BC31D-F71D-1D4A-8318-1B8C1A011B72}" type="parTrans" cxnId="{E90FE961-0189-954A-9E7D-BE3C102BED8D}">
      <dgm:prSet/>
      <dgm:spPr/>
      <dgm:t>
        <a:bodyPr/>
        <a:lstStyle/>
        <a:p>
          <a:endParaRPr lang="en-US"/>
        </a:p>
      </dgm:t>
    </dgm:pt>
    <dgm:pt modelId="{7A1C2EBB-75AD-C346-BE40-C77C93A1A8B8}" type="sibTrans" cxnId="{E90FE961-0189-954A-9E7D-BE3C102BED8D}">
      <dgm:prSet/>
      <dgm:spPr/>
      <dgm:t>
        <a:bodyPr/>
        <a:lstStyle/>
        <a:p>
          <a:r>
            <a:rPr lang="en-US" dirty="0" smtClean="0"/>
            <a:t>FH</a:t>
          </a:r>
          <a:endParaRPr lang="en-US" dirty="0"/>
        </a:p>
      </dgm:t>
    </dgm:pt>
    <dgm:pt modelId="{61976155-20F2-C145-8B39-8CAB84D3F835}" type="pres">
      <dgm:prSet presAssocID="{EED02C49-DD2A-4044-88D8-D05489E2986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DD11666-B9D4-054A-A2E3-209ED35FF75E}" type="pres">
      <dgm:prSet presAssocID="{0480CF3D-1C53-A44D-86EE-1C762F2B84A8}" presName="hierRoot1" presStyleCnt="0">
        <dgm:presLayoutVars>
          <dgm:hierBranch val="init"/>
        </dgm:presLayoutVars>
      </dgm:prSet>
      <dgm:spPr/>
    </dgm:pt>
    <dgm:pt modelId="{179D13E3-4769-814D-91C9-AE5CB5E9B654}" type="pres">
      <dgm:prSet presAssocID="{0480CF3D-1C53-A44D-86EE-1C762F2B84A8}" presName="rootComposite1" presStyleCnt="0"/>
      <dgm:spPr/>
    </dgm:pt>
    <dgm:pt modelId="{81BD7977-595F-0949-863D-346967422B11}" type="pres">
      <dgm:prSet presAssocID="{0480CF3D-1C53-A44D-86EE-1C762F2B84A8}" presName="rootText1" presStyleLbl="node0" presStyleIdx="0" presStyleCnt="1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4720D3E9-E167-B446-8878-74597535E11A}" type="pres">
      <dgm:prSet presAssocID="{0480CF3D-1C53-A44D-86EE-1C762F2B84A8}" presName="titleText1" presStyleLbl="fgAcc0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E7206B53-524A-5041-AE06-A628A23CFF25}" type="pres">
      <dgm:prSet presAssocID="{0480CF3D-1C53-A44D-86EE-1C762F2B84A8}" presName="rootConnector1" presStyleLbl="node1" presStyleIdx="0" presStyleCnt="5"/>
      <dgm:spPr/>
    </dgm:pt>
    <dgm:pt modelId="{BBAEBF3D-3154-224A-A2C7-3859D34FFAE5}" type="pres">
      <dgm:prSet presAssocID="{0480CF3D-1C53-A44D-86EE-1C762F2B84A8}" presName="hierChild2" presStyleCnt="0"/>
      <dgm:spPr/>
    </dgm:pt>
    <dgm:pt modelId="{A597E3E0-7BB5-4843-A283-E60F2B3AE38D}" type="pres">
      <dgm:prSet presAssocID="{20DC81BB-278C-B042-815D-C6A915511FC1}" presName="Name37" presStyleLbl="parChTrans1D2" presStyleIdx="0" presStyleCnt="10"/>
      <dgm:spPr/>
    </dgm:pt>
    <dgm:pt modelId="{76E278AD-B433-544F-8A28-B4F49D0229AB}" type="pres">
      <dgm:prSet presAssocID="{A498EE78-C370-5A47-88F9-DD11AB9E0514}" presName="hierRoot2" presStyleCnt="0">
        <dgm:presLayoutVars>
          <dgm:hierBranch val="init"/>
        </dgm:presLayoutVars>
      </dgm:prSet>
      <dgm:spPr/>
    </dgm:pt>
    <dgm:pt modelId="{6B0095B4-3A42-D44C-AE76-A31F72DA30FB}" type="pres">
      <dgm:prSet presAssocID="{A498EE78-C370-5A47-88F9-DD11AB9E0514}" presName="rootComposite" presStyleCnt="0"/>
      <dgm:spPr/>
    </dgm:pt>
    <dgm:pt modelId="{1BCA6515-4B45-214A-BCD8-53AA6D12335F}" type="pres">
      <dgm:prSet presAssocID="{A498EE78-C370-5A47-88F9-DD11AB9E0514}" presName="rootText" presStyleLbl="node1" presStyleIdx="0" presStyleCnt="5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8CFFD2A8-EDC2-E145-ABC6-91C2AB55DFBD}" type="pres">
      <dgm:prSet presAssocID="{A498EE78-C370-5A47-88F9-DD11AB9E0514}" presName="titleText2" presStyleLbl="fgAcc1" presStyleIdx="0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B2998BD3-9B85-E646-9D33-3914BD8FF26C}" type="pres">
      <dgm:prSet presAssocID="{A498EE78-C370-5A47-88F9-DD11AB9E0514}" presName="rootConnector" presStyleLbl="node2" presStyleIdx="0" presStyleCnt="0"/>
      <dgm:spPr/>
    </dgm:pt>
    <dgm:pt modelId="{F8285CA8-F084-DB41-9F54-E26E2080F9CC}" type="pres">
      <dgm:prSet presAssocID="{A498EE78-C370-5A47-88F9-DD11AB9E0514}" presName="hierChild4" presStyleCnt="0"/>
      <dgm:spPr/>
    </dgm:pt>
    <dgm:pt modelId="{39628A16-F8F5-D344-BD17-2E1CDF0CE09C}" type="pres">
      <dgm:prSet presAssocID="{A498EE78-C370-5A47-88F9-DD11AB9E0514}" presName="hierChild5" presStyleCnt="0"/>
      <dgm:spPr/>
    </dgm:pt>
    <dgm:pt modelId="{E119D9B2-7EF1-A84E-94BB-579898157992}" type="pres">
      <dgm:prSet presAssocID="{F9E82D64-A687-8546-BD12-71236F219FF3}" presName="Name37" presStyleLbl="parChTrans1D2" presStyleIdx="1" presStyleCnt="10"/>
      <dgm:spPr/>
    </dgm:pt>
    <dgm:pt modelId="{8DD77EE2-6960-FF42-8090-69CCCC04FEF1}" type="pres">
      <dgm:prSet presAssocID="{471C63F8-304D-204A-AD78-7A4864494007}" presName="hierRoot2" presStyleCnt="0">
        <dgm:presLayoutVars>
          <dgm:hierBranch val="init"/>
        </dgm:presLayoutVars>
      </dgm:prSet>
      <dgm:spPr/>
    </dgm:pt>
    <dgm:pt modelId="{5AAAF997-7C92-F743-93EE-C085B8F9274B}" type="pres">
      <dgm:prSet presAssocID="{471C63F8-304D-204A-AD78-7A4864494007}" presName="rootComposite" presStyleCnt="0"/>
      <dgm:spPr/>
    </dgm:pt>
    <dgm:pt modelId="{B146E4AD-DC5D-F047-9D66-552D8813753E}" type="pres">
      <dgm:prSet presAssocID="{471C63F8-304D-204A-AD78-7A4864494007}" presName="rootText" presStyleLbl="node1" presStyleIdx="1" presStyleCnt="5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5CC44FD4-A12D-7148-BE56-5C71CD70E986}" type="pres">
      <dgm:prSet presAssocID="{471C63F8-304D-204A-AD78-7A4864494007}" presName="titleText2" presStyleLbl="fgAcc1" presStyleIdx="1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1C3E09C6-4F67-E94D-B247-D72526A26C33}" type="pres">
      <dgm:prSet presAssocID="{471C63F8-304D-204A-AD78-7A4864494007}" presName="rootConnector" presStyleLbl="node2" presStyleIdx="0" presStyleCnt="0"/>
      <dgm:spPr/>
    </dgm:pt>
    <dgm:pt modelId="{44FCD178-D1F2-D646-9DBB-5A32E9D28462}" type="pres">
      <dgm:prSet presAssocID="{471C63F8-304D-204A-AD78-7A4864494007}" presName="hierChild4" presStyleCnt="0"/>
      <dgm:spPr/>
    </dgm:pt>
    <dgm:pt modelId="{04CCD298-E84D-BA45-A7DE-1A0FCF528FEA}" type="pres">
      <dgm:prSet presAssocID="{471C63F8-304D-204A-AD78-7A4864494007}" presName="hierChild5" presStyleCnt="0"/>
      <dgm:spPr/>
    </dgm:pt>
    <dgm:pt modelId="{5474C72F-CD31-0549-B325-5BA7D92AE0A8}" type="pres">
      <dgm:prSet presAssocID="{4ED2E436-071A-D34C-B1DC-5EDBC8D3D59A}" presName="Name37" presStyleLbl="parChTrans1D2" presStyleIdx="2" presStyleCnt="10"/>
      <dgm:spPr/>
    </dgm:pt>
    <dgm:pt modelId="{05791207-5851-F544-8C94-ACEAAF6CF33F}" type="pres">
      <dgm:prSet presAssocID="{9226BC0E-6DEC-CE42-941E-DDC18B1D0F68}" presName="hierRoot2" presStyleCnt="0">
        <dgm:presLayoutVars>
          <dgm:hierBranch val="init"/>
        </dgm:presLayoutVars>
      </dgm:prSet>
      <dgm:spPr/>
    </dgm:pt>
    <dgm:pt modelId="{79D49D43-CF06-9A4E-9A09-39CD3D936BE6}" type="pres">
      <dgm:prSet presAssocID="{9226BC0E-6DEC-CE42-941E-DDC18B1D0F68}" presName="rootComposite" presStyleCnt="0"/>
      <dgm:spPr/>
    </dgm:pt>
    <dgm:pt modelId="{32CF8566-925E-B648-899A-9F1322A3C1F1}" type="pres">
      <dgm:prSet presAssocID="{9226BC0E-6DEC-CE42-941E-DDC18B1D0F68}" presName="rootText" presStyleLbl="node1" presStyleIdx="2" presStyleCnt="5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B9852491-6109-B749-AB59-BE46FFF98D62}" type="pres">
      <dgm:prSet presAssocID="{9226BC0E-6DEC-CE42-941E-DDC18B1D0F68}" presName="titleText2" presStyleLbl="fgAcc1" presStyleIdx="2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79F5C1A5-68A7-6340-B488-9ACCC66BB427}" type="pres">
      <dgm:prSet presAssocID="{9226BC0E-6DEC-CE42-941E-DDC18B1D0F68}" presName="rootConnector" presStyleLbl="node2" presStyleIdx="0" presStyleCnt="0"/>
      <dgm:spPr/>
    </dgm:pt>
    <dgm:pt modelId="{DD3A01D0-2B08-D44A-AEE3-0D63419883DE}" type="pres">
      <dgm:prSet presAssocID="{9226BC0E-6DEC-CE42-941E-DDC18B1D0F68}" presName="hierChild4" presStyleCnt="0"/>
      <dgm:spPr/>
    </dgm:pt>
    <dgm:pt modelId="{DA192C08-82F6-C141-B133-E4C153D6DD9E}" type="pres">
      <dgm:prSet presAssocID="{9226BC0E-6DEC-CE42-941E-DDC18B1D0F68}" presName="hierChild5" presStyleCnt="0"/>
      <dgm:spPr/>
    </dgm:pt>
    <dgm:pt modelId="{3FDCA2BB-B3D9-5D4D-BBBF-47ABD2829F10}" type="pres">
      <dgm:prSet presAssocID="{BB289F45-0115-2D4D-ADD5-975EE6F33712}" presName="Name37" presStyleLbl="parChTrans1D2" presStyleIdx="3" presStyleCnt="10"/>
      <dgm:spPr/>
    </dgm:pt>
    <dgm:pt modelId="{0BE925FD-651C-9246-B9D3-C0AE82F9AA94}" type="pres">
      <dgm:prSet presAssocID="{B9D48089-542E-BF4C-8621-29409882A142}" presName="hierRoot2" presStyleCnt="0">
        <dgm:presLayoutVars>
          <dgm:hierBranch val="init"/>
        </dgm:presLayoutVars>
      </dgm:prSet>
      <dgm:spPr/>
    </dgm:pt>
    <dgm:pt modelId="{4385E9EB-10EA-D34D-932B-B187C67DCF42}" type="pres">
      <dgm:prSet presAssocID="{B9D48089-542E-BF4C-8621-29409882A142}" presName="rootComposite" presStyleCnt="0"/>
      <dgm:spPr/>
    </dgm:pt>
    <dgm:pt modelId="{EABF4C9F-9BB0-884A-85F8-0A5DB08B0086}" type="pres">
      <dgm:prSet presAssocID="{B9D48089-542E-BF4C-8621-29409882A142}" presName="rootText" presStyleLbl="node1" presStyleIdx="3" presStyleCnt="5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08A97669-BB23-6245-971F-3EDB79220C91}" type="pres">
      <dgm:prSet presAssocID="{B9D48089-542E-BF4C-8621-29409882A142}" presName="titleText2" presStyleLbl="fgAcc1" presStyleIdx="3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2299BC43-D163-774D-8946-8B3753C40880}" type="pres">
      <dgm:prSet presAssocID="{B9D48089-542E-BF4C-8621-29409882A142}" presName="rootConnector" presStyleLbl="node2" presStyleIdx="0" presStyleCnt="0"/>
      <dgm:spPr/>
    </dgm:pt>
    <dgm:pt modelId="{438F122C-2373-874E-97F4-49B945FD03B4}" type="pres">
      <dgm:prSet presAssocID="{B9D48089-542E-BF4C-8621-29409882A142}" presName="hierChild4" presStyleCnt="0"/>
      <dgm:spPr/>
    </dgm:pt>
    <dgm:pt modelId="{BD4CF564-E91E-8D44-A0CA-5D44EEF743CA}" type="pres">
      <dgm:prSet presAssocID="{B9D48089-542E-BF4C-8621-29409882A142}" presName="hierChild5" presStyleCnt="0"/>
      <dgm:spPr/>
    </dgm:pt>
    <dgm:pt modelId="{8F9A7660-1152-4140-A78A-0A1BF30A7585}" type="pres">
      <dgm:prSet presAssocID="{971BC31D-F71D-1D4A-8318-1B8C1A011B72}" presName="Name37" presStyleLbl="parChTrans1D2" presStyleIdx="4" presStyleCnt="10"/>
      <dgm:spPr/>
    </dgm:pt>
    <dgm:pt modelId="{90D4DE2C-492E-4440-B706-7000B2B75C2E}" type="pres">
      <dgm:prSet presAssocID="{70F1BF8A-475F-6B42-B9B9-3A777F9A26F1}" presName="hierRoot2" presStyleCnt="0">
        <dgm:presLayoutVars>
          <dgm:hierBranch val="init"/>
        </dgm:presLayoutVars>
      </dgm:prSet>
      <dgm:spPr/>
    </dgm:pt>
    <dgm:pt modelId="{623A37E2-1EBD-F24F-A237-6D738AD41042}" type="pres">
      <dgm:prSet presAssocID="{70F1BF8A-475F-6B42-B9B9-3A777F9A26F1}" presName="rootComposite" presStyleCnt="0"/>
      <dgm:spPr/>
    </dgm:pt>
    <dgm:pt modelId="{B33C3437-AB57-4343-90C7-FFC12841D332}" type="pres">
      <dgm:prSet presAssocID="{70F1BF8A-475F-6B42-B9B9-3A777F9A26F1}" presName="rootText" presStyleLbl="node1" presStyleIdx="4" presStyleCnt="5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A569F66E-18E8-3E4B-893F-1D3574B0139E}" type="pres">
      <dgm:prSet presAssocID="{70F1BF8A-475F-6B42-B9B9-3A777F9A26F1}" presName="titleText2" presStyleLbl="fgAcc1" presStyleIdx="4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BC300AFA-DCBB-D54D-9BC5-12D332DAC47D}" type="pres">
      <dgm:prSet presAssocID="{70F1BF8A-475F-6B42-B9B9-3A777F9A26F1}" presName="rootConnector" presStyleLbl="node2" presStyleIdx="0" presStyleCnt="0"/>
      <dgm:spPr/>
    </dgm:pt>
    <dgm:pt modelId="{AD79A2AB-BB1F-3640-A3A6-F25AFC92CBC8}" type="pres">
      <dgm:prSet presAssocID="{70F1BF8A-475F-6B42-B9B9-3A777F9A26F1}" presName="hierChild4" presStyleCnt="0"/>
      <dgm:spPr/>
    </dgm:pt>
    <dgm:pt modelId="{63D16695-68AA-DD42-A944-3BC8005B4715}" type="pres">
      <dgm:prSet presAssocID="{70F1BF8A-475F-6B42-B9B9-3A777F9A26F1}" presName="hierChild5" presStyleCnt="0"/>
      <dgm:spPr/>
    </dgm:pt>
    <dgm:pt modelId="{E9022246-433E-2D4D-9102-B6F11D7C5167}" type="pres">
      <dgm:prSet presAssocID="{0480CF3D-1C53-A44D-86EE-1C762F2B84A8}" presName="hierChild3" presStyleCnt="0"/>
      <dgm:spPr/>
    </dgm:pt>
    <dgm:pt modelId="{B33C1FAB-434C-A642-9BBB-76E16C284251}" type="pres">
      <dgm:prSet presAssocID="{9CF1DF27-F7CB-E449-8DF5-5E78DE19BDE5}" presName="Name96" presStyleLbl="parChTrans1D2" presStyleIdx="5" presStyleCnt="10"/>
      <dgm:spPr/>
    </dgm:pt>
    <dgm:pt modelId="{9AA68A87-D643-DC4C-8F69-DA2AC21E59A3}" type="pres">
      <dgm:prSet presAssocID="{FCEE7CA4-7CDB-814E-A456-A23C77AC5423}" presName="hierRoot3" presStyleCnt="0">
        <dgm:presLayoutVars>
          <dgm:hierBranch val="init"/>
        </dgm:presLayoutVars>
      </dgm:prSet>
      <dgm:spPr/>
    </dgm:pt>
    <dgm:pt modelId="{397FFE40-2251-DE49-AD86-1045EDE68C7A}" type="pres">
      <dgm:prSet presAssocID="{FCEE7CA4-7CDB-814E-A456-A23C77AC5423}" presName="rootComposite3" presStyleCnt="0"/>
      <dgm:spPr/>
    </dgm:pt>
    <dgm:pt modelId="{6291BAF4-8C73-874D-889B-ED7F37847AED}" type="pres">
      <dgm:prSet presAssocID="{FCEE7CA4-7CDB-814E-A456-A23C77AC5423}" presName="rootText3" presStyleLbl="asst1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4389045-0AAA-AA4D-AE52-DF5D4FFAFC07}" type="pres">
      <dgm:prSet presAssocID="{FCEE7CA4-7CDB-814E-A456-A23C77AC5423}" presName="titleText3" presStyleLbl="fgAcc2" presStyleIdx="0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274909A6-2268-E04A-BD0C-2DD2DBDEA8D9}" type="pres">
      <dgm:prSet presAssocID="{FCEE7CA4-7CDB-814E-A456-A23C77AC5423}" presName="rootConnector3" presStyleLbl="asst1" presStyleIdx="0" presStyleCnt="5"/>
      <dgm:spPr/>
    </dgm:pt>
    <dgm:pt modelId="{A5A9C7DC-D42F-5B4D-B716-AB49A9B78B54}" type="pres">
      <dgm:prSet presAssocID="{FCEE7CA4-7CDB-814E-A456-A23C77AC5423}" presName="hierChild6" presStyleCnt="0"/>
      <dgm:spPr/>
    </dgm:pt>
    <dgm:pt modelId="{C2CDAE1E-48CD-AD4A-9D58-D2647D5E5A2B}" type="pres">
      <dgm:prSet presAssocID="{FCEE7CA4-7CDB-814E-A456-A23C77AC5423}" presName="hierChild7" presStyleCnt="0"/>
      <dgm:spPr/>
    </dgm:pt>
    <dgm:pt modelId="{136BE451-F47A-8445-A3D2-341E91CB1E14}" type="pres">
      <dgm:prSet presAssocID="{25B7B67C-82DA-7547-BD17-F7B612DF3963}" presName="Name96" presStyleLbl="parChTrans1D2" presStyleIdx="6" presStyleCnt="10"/>
      <dgm:spPr/>
    </dgm:pt>
    <dgm:pt modelId="{0EA1623F-BED4-B04E-A5FB-7DCF6B2D4E58}" type="pres">
      <dgm:prSet presAssocID="{E0329E92-A27F-9740-AA86-8227C2E7BB18}" presName="hierRoot3" presStyleCnt="0">
        <dgm:presLayoutVars>
          <dgm:hierBranch val="init"/>
        </dgm:presLayoutVars>
      </dgm:prSet>
      <dgm:spPr/>
    </dgm:pt>
    <dgm:pt modelId="{F8C1F1C4-9B0F-2244-A6FD-C136E6D117DA}" type="pres">
      <dgm:prSet presAssocID="{E0329E92-A27F-9740-AA86-8227C2E7BB18}" presName="rootComposite3" presStyleCnt="0"/>
      <dgm:spPr/>
    </dgm:pt>
    <dgm:pt modelId="{CA10B4F5-0B7C-FB47-B3B8-C0367B987CDA}" type="pres">
      <dgm:prSet presAssocID="{E0329E92-A27F-9740-AA86-8227C2E7BB18}" presName="rootText3" presStyleLbl="asst1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CC1B96C-94D3-5949-8F43-137A7A007DDC}" type="pres">
      <dgm:prSet presAssocID="{E0329E92-A27F-9740-AA86-8227C2E7BB18}" presName="titleText3" presStyleLbl="fgAcc2" presStyleIdx="1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F9E22C89-938F-6643-A784-FF94699EE8E7}" type="pres">
      <dgm:prSet presAssocID="{E0329E92-A27F-9740-AA86-8227C2E7BB18}" presName="rootConnector3" presStyleLbl="asst1" presStyleIdx="1" presStyleCnt="5"/>
      <dgm:spPr/>
    </dgm:pt>
    <dgm:pt modelId="{3C4C7DCC-7A13-EE41-87B7-D3F9696324E7}" type="pres">
      <dgm:prSet presAssocID="{E0329E92-A27F-9740-AA86-8227C2E7BB18}" presName="hierChild6" presStyleCnt="0"/>
      <dgm:spPr/>
    </dgm:pt>
    <dgm:pt modelId="{39A57D92-7143-1849-B967-A07FBAFD2E30}" type="pres">
      <dgm:prSet presAssocID="{E0329E92-A27F-9740-AA86-8227C2E7BB18}" presName="hierChild7" presStyleCnt="0"/>
      <dgm:spPr/>
    </dgm:pt>
    <dgm:pt modelId="{480FACD6-7C29-6640-A622-C42F7D7EFB34}" type="pres">
      <dgm:prSet presAssocID="{AAEB4AD0-5213-B34C-AF31-5438E4884C6C}" presName="Name96" presStyleLbl="parChTrans1D2" presStyleIdx="7" presStyleCnt="10"/>
      <dgm:spPr/>
    </dgm:pt>
    <dgm:pt modelId="{16501614-FF4E-AD41-A9BF-2B5F809E997A}" type="pres">
      <dgm:prSet presAssocID="{22EF96FC-DA3B-9044-BE3D-E34993D83C41}" presName="hierRoot3" presStyleCnt="0">
        <dgm:presLayoutVars>
          <dgm:hierBranch val="init"/>
        </dgm:presLayoutVars>
      </dgm:prSet>
      <dgm:spPr/>
    </dgm:pt>
    <dgm:pt modelId="{95814B22-91C7-614B-AC71-E9728585E8F1}" type="pres">
      <dgm:prSet presAssocID="{22EF96FC-DA3B-9044-BE3D-E34993D83C41}" presName="rootComposite3" presStyleCnt="0"/>
      <dgm:spPr/>
    </dgm:pt>
    <dgm:pt modelId="{42D43068-9B3F-2848-9537-6211B822CE5C}" type="pres">
      <dgm:prSet presAssocID="{22EF96FC-DA3B-9044-BE3D-E34993D83C41}" presName="rootText3" presStyleLbl="asst1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AD72B6E-BAC8-C741-92AE-543CED5B6EC4}" type="pres">
      <dgm:prSet presAssocID="{22EF96FC-DA3B-9044-BE3D-E34993D83C41}" presName="titleText3" presStyleLbl="fgAcc2" presStyleIdx="2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0B5FE109-C513-9E43-A748-4B96C74DA811}" type="pres">
      <dgm:prSet presAssocID="{22EF96FC-DA3B-9044-BE3D-E34993D83C41}" presName="rootConnector3" presStyleLbl="asst1" presStyleIdx="2" presStyleCnt="5"/>
      <dgm:spPr/>
    </dgm:pt>
    <dgm:pt modelId="{EA65F072-AD5A-F043-8A73-9C49538B8C54}" type="pres">
      <dgm:prSet presAssocID="{22EF96FC-DA3B-9044-BE3D-E34993D83C41}" presName="hierChild6" presStyleCnt="0"/>
      <dgm:spPr/>
    </dgm:pt>
    <dgm:pt modelId="{E6C895E1-427B-1D4B-BF55-5FB60D2BD4EF}" type="pres">
      <dgm:prSet presAssocID="{22EF96FC-DA3B-9044-BE3D-E34993D83C41}" presName="hierChild7" presStyleCnt="0"/>
      <dgm:spPr/>
    </dgm:pt>
    <dgm:pt modelId="{4645699F-E8F9-474C-9903-0FC352A3045C}" type="pres">
      <dgm:prSet presAssocID="{43F8DD06-2ADB-4A48-A632-7DFBB7F99F3B}" presName="Name96" presStyleLbl="parChTrans1D2" presStyleIdx="8" presStyleCnt="10"/>
      <dgm:spPr/>
    </dgm:pt>
    <dgm:pt modelId="{F693A71D-A940-4343-90EC-56B984A0D1E3}" type="pres">
      <dgm:prSet presAssocID="{9CEC6F9B-3266-6B4D-AB00-830A030224D7}" presName="hierRoot3" presStyleCnt="0">
        <dgm:presLayoutVars>
          <dgm:hierBranch val="init"/>
        </dgm:presLayoutVars>
      </dgm:prSet>
      <dgm:spPr/>
    </dgm:pt>
    <dgm:pt modelId="{DC4CA1ED-80A1-EB48-8D78-214DF6D8299C}" type="pres">
      <dgm:prSet presAssocID="{9CEC6F9B-3266-6B4D-AB00-830A030224D7}" presName="rootComposite3" presStyleCnt="0"/>
      <dgm:spPr/>
    </dgm:pt>
    <dgm:pt modelId="{376946E1-2D19-A14E-80FB-F48E53D99903}" type="pres">
      <dgm:prSet presAssocID="{9CEC6F9B-3266-6B4D-AB00-830A030224D7}" presName="rootText3" presStyleLbl="asst1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8901665-A625-7641-BE0E-8550CB9683E2}" type="pres">
      <dgm:prSet presAssocID="{9CEC6F9B-3266-6B4D-AB00-830A030224D7}" presName="titleText3" presStyleLbl="fgAcc2" presStyleIdx="3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A5B10952-0152-1C41-ABD6-473F5F59FB38}" type="pres">
      <dgm:prSet presAssocID="{9CEC6F9B-3266-6B4D-AB00-830A030224D7}" presName="rootConnector3" presStyleLbl="asst1" presStyleIdx="3" presStyleCnt="5"/>
      <dgm:spPr/>
    </dgm:pt>
    <dgm:pt modelId="{F6C02B37-7F25-1B4D-B483-6E7C8D7D4ED1}" type="pres">
      <dgm:prSet presAssocID="{9CEC6F9B-3266-6B4D-AB00-830A030224D7}" presName="hierChild6" presStyleCnt="0"/>
      <dgm:spPr/>
    </dgm:pt>
    <dgm:pt modelId="{E62C7F86-16A1-0141-BDCF-FEEC41E7BD6B}" type="pres">
      <dgm:prSet presAssocID="{9CEC6F9B-3266-6B4D-AB00-830A030224D7}" presName="hierChild7" presStyleCnt="0"/>
      <dgm:spPr/>
    </dgm:pt>
    <dgm:pt modelId="{B89BD77C-15C2-CD4B-B20C-AFEBB43E078A}" type="pres">
      <dgm:prSet presAssocID="{B244F8F0-E074-6D43-8D07-25CAB652EE0C}" presName="Name96" presStyleLbl="parChTrans1D2" presStyleIdx="9" presStyleCnt="10"/>
      <dgm:spPr/>
    </dgm:pt>
    <dgm:pt modelId="{F4EED310-990F-E94C-A113-115F009D566E}" type="pres">
      <dgm:prSet presAssocID="{89217024-BEDD-364F-BD89-B482445D98C1}" presName="hierRoot3" presStyleCnt="0">
        <dgm:presLayoutVars>
          <dgm:hierBranch val="init"/>
        </dgm:presLayoutVars>
      </dgm:prSet>
      <dgm:spPr/>
    </dgm:pt>
    <dgm:pt modelId="{22B443D3-A8FA-6740-AA03-69C0442CD33C}" type="pres">
      <dgm:prSet presAssocID="{89217024-BEDD-364F-BD89-B482445D98C1}" presName="rootComposite3" presStyleCnt="0"/>
      <dgm:spPr/>
    </dgm:pt>
    <dgm:pt modelId="{72322F54-3D2C-9A4A-86BC-A4B476092603}" type="pres">
      <dgm:prSet presAssocID="{89217024-BEDD-364F-BD89-B482445D98C1}" presName="rootText3" presStyleLbl="asst1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50A8783-313F-EC46-945A-8802F3AE9A45}" type="pres">
      <dgm:prSet presAssocID="{89217024-BEDD-364F-BD89-B482445D98C1}" presName="titleText3" presStyleLbl="fgAcc2" presStyleIdx="4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3F302D0D-3AC4-804E-B65B-0C94AB44C77D}" type="pres">
      <dgm:prSet presAssocID="{89217024-BEDD-364F-BD89-B482445D98C1}" presName="rootConnector3" presStyleLbl="asst1" presStyleIdx="4" presStyleCnt="5"/>
      <dgm:spPr/>
    </dgm:pt>
    <dgm:pt modelId="{98B28BCB-B1D7-7B40-A201-82B116B0F1C9}" type="pres">
      <dgm:prSet presAssocID="{89217024-BEDD-364F-BD89-B482445D98C1}" presName="hierChild6" presStyleCnt="0"/>
      <dgm:spPr/>
    </dgm:pt>
    <dgm:pt modelId="{D75C19B1-AFDC-DF49-895F-B7BE46BF60D2}" type="pres">
      <dgm:prSet presAssocID="{89217024-BEDD-364F-BD89-B482445D98C1}" presName="hierChild7" presStyleCnt="0"/>
      <dgm:spPr/>
    </dgm:pt>
  </dgm:ptLst>
  <dgm:cxnLst>
    <dgm:cxn modelId="{1E2B10F2-5FC1-8840-B2C5-655C70CE5C5A}" type="presOf" srcId="{FCEE7CA4-7CDB-814E-A456-A23C77AC5423}" destId="{6291BAF4-8C73-874D-889B-ED7F37847AED}" srcOrd="0" destOrd="0" presId="urn:microsoft.com/office/officeart/2008/layout/NameandTitleOrganizationalChart"/>
    <dgm:cxn modelId="{16F37D72-DED4-C84B-A5CB-8C67803AD7C5}" srcId="{0480CF3D-1C53-A44D-86EE-1C762F2B84A8}" destId="{9226BC0E-6DEC-CE42-941E-DDC18B1D0F68}" srcOrd="7" destOrd="0" parTransId="{4ED2E436-071A-D34C-B1DC-5EDBC8D3D59A}" sibTransId="{4DE4B759-5BCA-6547-84C1-83B10C2D9A0B}"/>
    <dgm:cxn modelId="{8E82816A-6A3D-6F4A-AB45-403E40FBA89B}" type="presOf" srcId="{6873746F-A9AB-044A-A182-842C41826A92}" destId="{04389045-0AAA-AA4D-AE52-DF5D4FFAFC07}" srcOrd="0" destOrd="0" presId="urn:microsoft.com/office/officeart/2008/layout/NameandTitleOrganizationalChart"/>
    <dgm:cxn modelId="{4B8B8EBA-F119-A348-AB2F-079275F7ED6A}" type="presOf" srcId="{F9E82D64-A687-8546-BD12-71236F219FF3}" destId="{E119D9B2-7EF1-A84E-94BB-579898157992}" srcOrd="0" destOrd="0" presId="urn:microsoft.com/office/officeart/2008/layout/NameandTitleOrganizationalChart"/>
    <dgm:cxn modelId="{7AB56F25-1BA1-EA47-AE33-97FF1C982EC2}" type="presOf" srcId="{70F1BF8A-475F-6B42-B9B9-3A777F9A26F1}" destId="{B33C3437-AB57-4343-90C7-FFC12841D332}" srcOrd="0" destOrd="0" presId="urn:microsoft.com/office/officeart/2008/layout/NameandTitleOrganizationalChart"/>
    <dgm:cxn modelId="{1B7DC2BD-246B-1047-B9F1-F14E22057157}" srcId="{0480CF3D-1C53-A44D-86EE-1C762F2B84A8}" destId="{FCEE7CA4-7CDB-814E-A456-A23C77AC5423}" srcOrd="0" destOrd="0" parTransId="{9CF1DF27-F7CB-E449-8DF5-5E78DE19BDE5}" sibTransId="{6873746F-A9AB-044A-A182-842C41826A92}"/>
    <dgm:cxn modelId="{0921E91A-9DC6-4E4F-8848-0ADF7744ED49}" type="presOf" srcId="{4ED2E436-071A-D34C-B1DC-5EDBC8D3D59A}" destId="{5474C72F-CD31-0549-B325-5BA7D92AE0A8}" srcOrd="0" destOrd="0" presId="urn:microsoft.com/office/officeart/2008/layout/NameandTitleOrganizationalChart"/>
    <dgm:cxn modelId="{96A6AC24-D912-C74A-A1FA-00E32B2DC6A4}" srcId="{0480CF3D-1C53-A44D-86EE-1C762F2B84A8}" destId="{B9D48089-542E-BF4C-8621-29409882A142}" srcOrd="8" destOrd="0" parTransId="{BB289F45-0115-2D4D-ADD5-975EE6F33712}" sibTransId="{9624E3AD-D2A4-D547-BF1B-395AFC82343C}"/>
    <dgm:cxn modelId="{62072736-55F9-0842-87F4-B2108733BE43}" type="presOf" srcId="{AF507671-6571-7B46-B922-B77A2672C7FE}" destId="{8CC1B96C-94D3-5949-8F43-137A7A007DDC}" srcOrd="0" destOrd="0" presId="urn:microsoft.com/office/officeart/2008/layout/NameandTitleOrganizationalChart"/>
    <dgm:cxn modelId="{8AEDD297-C95D-C24E-9922-7827DD7BB42B}" srcId="{0480CF3D-1C53-A44D-86EE-1C762F2B84A8}" destId="{9CEC6F9B-3266-6B4D-AB00-830A030224D7}" srcOrd="3" destOrd="0" parTransId="{43F8DD06-2ADB-4A48-A632-7DFBB7F99F3B}" sibTransId="{4CC47426-989F-F94C-9B8E-FDFAEFEC57E7}"/>
    <dgm:cxn modelId="{010591FF-B3C3-3742-9434-81D06AC15A65}" srcId="{EED02C49-DD2A-4044-88D8-D05489E2986D}" destId="{0480CF3D-1C53-A44D-86EE-1C762F2B84A8}" srcOrd="0" destOrd="0" parTransId="{A12A6DF3-77F0-B84C-9BA6-C9F0E3D1B382}" sibTransId="{FE33215D-F732-C848-A84D-D1746191CAAD}"/>
    <dgm:cxn modelId="{4301B474-F489-EF41-A980-2CDD8E470213}" type="presOf" srcId="{0480CF3D-1C53-A44D-86EE-1C762F2B84A8}" destId="{81BD7977-595F-0949-863D-346967422B11}" srcOrd="0" destOrd="0" presId="urn:microsoft.com/office/officeart/2008/layout/NameandTitleOrganizationalChart"/>
    <dgm:cxn modelId="{5F0A169E-AD09-DE4A-B67E-B469811BAD48}" type="presOf" srcId="{971BC31D-F71D-1D4A-8318-1B8C1A011B72}" destId="{8F9A7660-1152-4140-A78A-0A1BF30A7585}" srcOrd="0" destOrd="0" presId="urn:microsoft.com/office/officeart/2008/layout/NameandTitleOrganizationalChart"/>
    <dgm:cxn modelId="{1F411349-99E1-F342-A71D-82E541C2F7E1}" type="presOf" srcId="{9226BC0E-6DEC-CE42-941E-DDC18B1D0F68}" destId="{79F5C1A5-68A7-6340-B488-9ACCC66BB427}" srcOrd="1" destOrd="0" presId="urn:microsoft.com/office/officeart/2008/layout/NameandTitleOrganizationalChart"/>
    <dgm:cxn modelId="{5DF78A6E-7BEE-5641-912B-558FB7DA295D}" type="presOf" srcId="{70FE54C8-A9AB-624F-A6DB-7BAFACBF27F4}" destId="{5CC44FD4-A12D-7148-BE56-5C71CD70E986}" srcOrd="0" destOrd="0" presId="urn:microsoft.com/office/officeart/2008/layout/NameandTitleOrganizationalChart"/>
    <dgm:cxn modelId="{6AA4505F-E815-B345-9AD8-5E3FC7745F26}" type="presOf" srcId="{22EF96FC-DA3B-9044-BE3D-E34993D83C41}" destId="{42D43068-9B3F-2848-9537-6211B822CE5C}" srcOrd="0" destOrd="0" presId="urn:microsoft.com/office/officeart/2008/layout/NameandTitleOrganizationalChart"/>
    <dgm:cxn modelId="{88466A0D-8304-6E41-92FF-E4CF818E6814}" type="presOf" srcId="{E0329E92-A27F-9740-AA86-8227C2E7BB18}" destId="{F9E22C89-938F-6643-A784-FF94699EE8E7}" srcOrd="1" destOrd="0" presId="urn:microsoft.com/office/officeart/2008/layout/NameandTitleOrganizationalChart"/>
    <dgm:cxn modelId="{A8B67D66-86D0-DB48-8C66-A65D262CBF79}" type="presOf" srcId="{0480CF3D-1C53-A44D-86EE-1C762F2B84A8}" destId="{E7206B53-524A-5041-AE06-A628A23CFF25}" srcOrd="1" destOrd="0" presId="urn:microsoft.com/office/officeart/2008/layout/NameandTitleOrganizationalChart"/>
    <dgm:cxn modelId="{BA94FCE6-CAD4-5A4E-9A58-7E23B336F4E8}" type="presOf" srcId="{471C63F8-304D-204A-AD78-7A4864494007}" destId="{1C3E09C6-4F67-E94D-B247-D72526A26C33}" srcOrd="1" destOrd="0" presId="urn:microsoft.com/office/officeart/2008/layout/NameandTitleOrganizationalChart"/>
    <dgm:cxn modelId="{DE078151-3F3F-2C45-8E0C-7E47465892C8}" srcId="{0480CF3D-1C53-A44D-86EE-1C762F2B84A8}" destId="{89217024-BEDD-364F-BD89-B482445D98C1}" srcOrd="4" destOrd="0" parTransId="{B244F8F0-E074-6D43-8D07-25CAB652EE0C}" sibTransId="{2BCAEF81-E4DF-A742-A82F-3BB44BA63C5A}"/>
    <dgm:cxn modelId="{DB44D491-B82F-E647-B382-1E66B1122C76}" type="presOf" srcId="{89217024-BEDD-364F-BD89-B482445D98C1}" destId="{3F302D0D-3AC4-804E-B65B-0C94AB44C77D}" srcOrd="1" destOrd="0" presId="urn:microsoft.com/office/officeart/2008/layout/NameandTitleOrganizationalChart"/>
    <dgm:cxn modelId="{B0C5DCF1-FA68-D84D-90BC-7E1ED7A21B96}" type="presOf" srcId="{A498EE78-C370-5A47-88F9-DD11AB9E0514}" destId="{1BCA6515-4B45-214A-BCD8-53AA6D12335F}" srcOrd="0" destOrd="0" presId="urn:microsoft.com/office/officeart/2008/layout/NameandTitleOrganizationalChart"/>
    <dgm:cxn modelId="{1BCA169A-51F2-7C4F-BA18-3D7E600C618F}" type="presOf" srcId="{20DC81BB-278C-B042-815D-C6A915511FC1}" destId="{A597E3E0-7BB5-4843-A283-E60F2B3AE38D}" srcOrd="0" destOrd="0" presId="urn:microsoft.com/office/officeart/2008/layout/NameandTitleOrganizationalChart"/>
    <dgm:cxn modelId="{DC667FF1-B3AB-2B44-BBC1-4CDF006D1138}" type="presOf" srcId="{50810020-EA71-7A44-85EF-F553FB359C31}" destId="{FAD72B6E-BAC8-C741-92AE-543CED5B6EC4}" srcOrd="0" destOrd="0" presId="urn:microsoft.com/office/officeart/2008/layout/NameandTitleOrganizationalChart"/>
    <dgm:cxn modelId="{E199DD51-04C8-B249-AF2B-CD81D870885C}" type="presOf" srcId="{EED02C49-DD2A-4044-88D8-D05489E2986D}" destId="{61976155-20F2-C145-8B39-8CAB84D3F835}" srcOrd="0" destOrd="0" presId="urn:microsoft.com/office/officeart/2008/layout/NameandTitleOrganizationalChart"/>
    <dgm:cxn modelId="{B4A25D33-FF4D-464F-9454-7927B67F4A5E}" type="presOf" srcId="{89217024-BEDD-364F-BD89-B482445D98C1}" destId="{72322F54-3D2C-9A4A-86BC-A4B476092603}" srcOrd="0" destOrd="0" presId="urn:microsoft.com/office/officeart/2008/layout/NameandTitleOrganizationalChart"/>
    <dgm:cxn modelId="{6B63333C-9456-9042-AFCF-448684D7EFEA}" type="presOf" srcId="{70F1BF8A-475F-6B42-B9B9-3A777F9A26F1}" destId="{BC300AFA-DCBB-D54D-9BC5-12D332DAC47D}" srcOrd="1" destOrd="0" presId="urn:microsoft.com/office/officeart/2008/layout/NameandTitleOrganizationalChart"/>
    <dgm:cxn modelId="{796486DE-6719-534A-94F1-786ED7A9D151}" type="presOf" srcId="{22EF96FC-DA3B-9044-BE3D-E34993D83C41}" destId="{0B5FE109-C513-9E43-A748-4B96C74DA811}" srcOrd="1" destOrd="0" presId="urn:microsoft.com/office/officeart/2008/layout/NameandTitleOrganizationalChart"/>
    <dgm:cxn modelId="{7DACAA69-67C8-8544-BE97-EF3CF78D5B3B}" type="presOf" srcId="{6071C90E-5EF8-8C4B-8915-D934B2742663}" destId="{8CFFD2A8-EDC2-E145-ABC6-91C2AB55DFBD}" srcOrd="0" destOrd="0" presId="urn:microsoft.com/office/officeart/2008/layout/NameandTitleOrganizationalChart"/>
    <dgm:cxn modelId="{D0E00702-CC01-8042-8F4F-BD0C93E4DA72}" srcId="{0480CF3D-1C53-A44D-86EE-1C762F2B84A8}" destId="{A498EE78-C370-5A47-88F9-DD11AB9E0514}" srcOrd="5" destOrd="0" parTransId="{20DC81BB-278C-B042-815D-C6A915511FC1}" sibTransId="{6071C90E-5EF8-8C4B-8915-D934B2742663}"/>
    <dgm:cxn modelId="{F685F024-6CB4-B64E-93D4-A59314DD0B99}" type="presOf" srcId="{FE33215D-F732-C848-A84D-D1746191CAAD}" destId="{4720D3E9-E167-B446-8878-74597535E11A}" srcOrd="0" destOrd="0" presId="urn:microsoft.com/office/officeart/2008/layout/NameandTitleOrganizationalChart"/>
    <dgm:cxn modelId="{E90FE961-0189-954A-9E7D-BE3C102BED8D}" srcId="{0480CF3D-1C53-A44D-86EE-1C762F2B84A8}" destId="{70F1BF8A-475F-6B42-B9B9-3A777F9A26F1}" srcOrd="9" destOrd="0" parTransId="{971BC31D-F71D-1D4A-8318-1B8C1A011B72}" sibTransId="{7A1C2EBB-75AD-C346-BE40-C77C93A1A8B8}"/>
    <dgm:cxn modelId="{A39C14F0-F92B-7C44-B4F9-214C0986A487}" srcId="{0480CF3D-1C53-A44D-86EE-1C762F2B84A8}" destId="{22EF96FC-DA3B-9044-BE3D-E34993D83C41}" srcOrd="2" destOrd="0" parTransId="{AAEB4AD0-5213-B34C-AF31-5438E4884C6C}" sibTransId="{50810020-EA71-7A44-85EF-F553FB359C31}"/>
    <dgm:cxn modelId="{75300E56-1157-2B45-9930-E0F87EDAD01E}" type="presOf" srcId="{4CC47426-989F-F94C-9B8E-FDFAEFEC57E7}" destId="{18901665-A625-7641-BE0E-8550CB9683E2}" srcOrd="0" destOrd="0" presId="urn:microsoft.com/office/officeart/2008/layout/NameandTitleOrganizationalChart"/>
    <dgm:cxn modelId="{02ED1A28-A0A2-1A41-9400-9C7B97FF3E3F}" type="presOf" srcId="{E0329E92-A27F-9740-AA86-8227C2E7BB18}" destId="{CA10B4F5-0B7C-FB47-B3B8-C0367B987CDA}" srcOrd="0" destOrd="0" presId="urn:microsoft.com/office/officeart/2008/layout/NameandTitleOrganizationalChart"/>
    <dgm:cxn modelId="{9EFF54D1-5457-1D48-B9DE-EABAC1667C94}" srcId="{0480CF3D-1C53-A44D-86EE-1C762F2B84A8}" destId="{471C63F8-304D-204A-AD78-7A4864494007}" srcOrd="6" destOrd="0" parTransId="{F9E82D64-A687-8546-BD12-71236F219FF3}" sibTransId="{70FE54C8-A9AB-624F-A6DB-7BAFACBF27F4}"/>
    <dgm:cxn modelId="{8D83F8B4-D75C-5D44-AE53-E67FFD52A16A}" srcId="{0480CF3D-1C53-A44D-86EE-1C762F2B84A8}" destId="{E0329E92-A27F-9740-AA86-8227C2E7BB18}" srcOrd="1" destOrd="0" parTransId="{25B7B67C-82DA-7547-BD17-F7B612DF3963}" sibTransId="{AF507671-6571-7B46-B922-B77A2672C7FE}"/>
    <dgm:cxn modelId="{B707B327-06B2-B34B-9188-8438DEB7FB34}" type="presOf" srcId="{7A1C2EBB-75AD-C346-BE40-C77C93A1A8B8}" destId="{A569F66E-18E8-3E4B-893F-1D3574B0139E}" srcOrd="0" destOrd="0" presId="urn:microsoft.com/office/officeart/2008/layout/NameandTitleOrganizationalChart"/>
    <dgm:cxn modelId="{0B2373FD-6530-A243-8816-C085BB52C128}" type="presOf" srcId="{FCEE7CA4-7CDB-814E-A456-A23C77AC5423}" destId="{274909A6-2268-E04A-BD0C-2DD2DBDEA8D9}" srcOrd="1" destOrd="0" presId="urn:microsoft.com/office/officeart/2008/layout/NameandTitleOrganizationalChart"/>
    <dgm:cxn modelId="{D4E80A02-7170-E043-BE2A-621382D9E4C7}" type="presOf" srcId="{B9D48089-542E-BF4C-8621-29409882A142}" destId="{2299BC43-D163-774D-8946-8B3753C40880}" srcOrd="1" destOrd="0" presId="urn:microsoft.com/office/officeart/2008/layout/NameandTitleOrganizationalChart"/>
    <dgm:cxn modelId="{C0899A96-048C-164D-BD38-7F18886302E0}" type="presOf" srcId="{4DE4B759-5BCA-6547-84C1-83B10C2D9A0B}" destId="{B9852491-6109-B749-AB59-BE46FFF98D62}" srcOrd="0" destOrd="0" presId="urn:microsoft.com/office/officeart/2008/layout/NameandTitleOrganizationalChart"/>
    <dgm:cxn modelId="{7922ABDE-E0B4-7740-B5B8-F777D3BC85C8}" type="presOf" srcId="{B244F8F0-E074-6D43-8D07-25CAB652EE0C}" destId="{B89BD77C-15C2-CD4B-B20C-AFEBB43E078A}" srcOrd="0" destOrd="0" presId="urn:microsoft.com/office/officeart/2008/layout/NameandTitleOrganizationalChart"/>
    <dgm:cxn modelId="{F97EB9FD-0E57-E34A-AB93-6FA34E27DD8D}" type="presOf" srcId="{9CEC6F9B-3266-6B4D-AB00-830A030224D7}" destId="{376946E1-2D19-A14E-80FB-F48E53D99903}" srcOrd="0" destOrd="0" presId="urn:microsoft.com/office/officeart/2008/layout/NameandTitleOrganizationalChart"/>
    <dgm:cxn modelId="{683177EA-7137-7441-8598-6B7E8B341E85}" type="presOf" srcId="{9CEC6F9B-3266-6B4D-AB00-830A030224D7}" destId="{A5B10952-0152-1C41-ABD6-473F5F59FB38}" srcOrd="1" destOrd="0" presId="urn:microsoft.com/office/officeart/2008/layout/NameandTitleOrganizationalChart"/>
    <dgm:cxn modelId="{5589D7E7-DD8B-7D43-92B1-36595BBD13C5}" type="presOf" srcId="{AAEB4AD0-5213-B34C-AF31-5438E4884C6C}" destId="{480FACD6-7C29-6640-A622-C42F7D7EFB34}" srcOrd="0" destOrd="0" presId="urn:microsoft.com/office/officeart/2008/layout/NameandTitleOrganizationalChart"/>
    <dgm:cxn modelId="{ED1FA40C-0C48-864E-8489-F653DD22B6E8}" type="presOf" srcId="{9CF1DF27-F7CB-E449-8DF5-5E78DE19BDE5}" destId="{B33C1FAB-434C-A642-9BBB-76E16C284251}" srcOrd="0" destOrd="0" presId="urn:microsoft.com/office/officeart/2008/layout/NameandTitleOrganizationalChart"/>
    <dgm:cxn modelId="{663FD361-9A50-D849-98B5-7F6837DE7B7B}" type="presOf" srcId="{9624E3AD-D2A4-D547-BF1B-395AFC82343C}" destId="{08A97669-BB23-6245-971F-3EDB79220C91}" srcOrd="0" destOrd="0" presId="urn:microsoft.com/office/officeart/2008/layout/NameandTitleOrganizationalChart"/>
    <dgm:cxn modelId="{BFDE2F9C-1FCA-A445-AB25-5AD477CADE25}" type="presOf" srcId="{471C63F8-304D-204A-AD78-7A4864494007}" destId="{B146E4AD-DC5D-F047-9D66-552D8813753E}" srcOrd="0" destOrd="0" presId="urn:microsoft.com/office/officeart/2008/layout/NameandTitleOrganizationalChart"/>
    <dgm:cxn modelId="{CE141BBB-5302-3243-AFFF-8BD6E5B562F0}" type="presOf" srcId="{9226BC0E-6DEC-CE42-941E-DDC18B1D0F68}" destId="{32CF8566-925E-B648-899A-9F1322A3C1F1}" srcOrd="0" destOrd="0" presId="urn:microsoft.com/office/officeart/2008/layout/NameandTitleOrganizationalChart"/>
    <dgm:cxn modelId="{454E1FD1-3237-344B-8FC9-8D955F023741}" type="presOf" srcId="{BB289F45-0115-2D4D-ADD5-975EE6F33712}" destId="{3FDCA2BB-B3D9-5D4D-BBBF-47ABD2829F10}" srcOrd="0" destOrd="0" presId="urn:microsoft.com/office/officeart/2008/layout/NameandTitleOrganizationalChart"/>
    <dgm:cxn modelId="{08E73935-242D-2644-AE3A-B8BA5B6D26C1}" type="presOf" srcId="{B9D48089-542E-BF4C-8621-29409882A142}" destId="{EABF4C9F-9BB0-884A-85F8-0A5DB08B0086}" srcOrd="0" destOrd="0" presId="urn:microsoft.com/office/officeart/2008/layout/NameandTitleOrganizationalChart"/>
    <dgm:cxn modelId="{603C5684-356F-3044-B420-BD1E36F6E363}" type="presOf" srcId="{2BCAEF81-E4DF-A742-A82F-3BB44BA63C5A}" destId="{250A8783-313F-EC46-945A-8802F3AE9A45}" srcOrd="0" destOrd="0" presId="urn:microsoft.com/office/officeart/2008/layout/NameandTitleOrganizationalChart"/>
    <dgm:cxn modelId="{94FC4047-C05F-B840-BD5F-5DB916539745}" type="presOf" srcId="{43F8DD06-2ADB-4A48-A632-7DFBB7F99F3B}" destId="{4645699F-E8F9-474C-9903-0FC352A3045C}" srcOrd="0" destOrd="0" presId="urn:microsoft.com/office/officeart/2008/layout/NameandTitleOrganizationalChart"/>
    <dgm:cxn modelId="{F5182BEF-F138-BE4A-9A1E-57B1A5910473}" type="presOf" srcId="{25B7B67C-82DA-7547-BD17-F7B612DF3963}" destId="{136BE451-F47A-8445-A3D2-341E91CB1E14}" srcOrd="0" destOrd="0" presId="urn:microsoft.com/office/officeart/2008/layout/NameandTitleOrganizationalChart"/>
    <dgm:cxn modelId="{93E1C2F7-1FAA-7B41-92D2-96EA771B8F7C}" type="presOf" srcId="{A498EE78-C370-5A47-88F9-DD11AB9E0514}" destId="{B2998BD3-9B85-E646-9D33-3914BD8FF26C}" srcOrd="1" destOrd="0" presId="urn:microsoft.com/office/officeart/2008/layout/NameandTitleOrganizationalChart"/>
    <dgm:cxn modelId="{923AEE5E-9F7C-2E49-8FB0-69CED6C671A6}" type="presParOf" srcId="{61976155-20F2-C145-8B39-8CAB84D3F835}" destId="{4DD11666-B9D4-054A-A2E3-209ED35FF75E}" srcOrd="0" destOrd="0" presId="urn:microsoft.com/office/officeart/2008/layout/NameandTitleOrganizationalChart"/>
    <dgm:cxn modelId="{7C393139-D44A-A945-9DD9-E6B385DC3AFD}" type="presParOf" srcId="{4DD11666-B9D4-054A-A2E3-209ED35FF75E}" destId="{179D13E3-4769-814D-91C9-AE5CB5E9B654}" srcOrd="0" destOrd="0" presId="urn:microsoft.com/office/officeart/2008/layout/NameandTitleOrganizationalChart"/>
    <dgm:cxn modelId="{BCDA2DFD-31CE-E64F-942B-253AA1A109CC}" type="presParOf" srcId="{179D13E3-4769-814D-91C9-AE5CB5E9B654}" destId="{81BD7977-595F-0949-863D-346967422B11}" srcOrd="0" destOrd="0" presId="urn:microsoft.com/office/officeart/2008/layout/NameandTitleOrganizationalChart"/>
    <dgm:cxn modelId="{3317E797-D172-354C-B186-5E195B026A84}" type="presParOf" srcId="{179D13E3-4769-814D-91C9-AE5CB5E9B654}" destId="{4720D3E9-E167-B446-8878-74597535E11A}" srcOrd="1" destOrd="0" presId="urn:microsoft.com/office/officeart/2008/layout/NameandTitleOrganizationalChart"/>
    <dgm:cxn modelId="{AA7485D3-9EE3-1142-A029-949F9C73AE79}" type="presParOf" srcId="{179D13E3-4769-814D-91C9-AE5CB5E9B654}" destId="{E7206B53-524A-5041-AE06-A628A23CFF25}" srcOrd="2" destOrd="0" presId="urn:microsoft.com/office/officeart/2008/layout/NameandTitleOrganizationalChart"/>
    <dgm:cxn modelId="{256FE04C-B22B-6B48-B9BC-5B7040E45F19}" type="presParOf" srcId="{4DD11666-B9D4-054A-A2E3-209ED35FF75E}" destId="{BBAEBF3D-3154-224A-A2C7-3859D34FFAE5}" srcOrd="1" destOrd="0" presId="urn:microsoft.com/office/officeart/2008/layout/NameandTitleOrganizationalChart"/>
    <dgm:cxn modelId="{0B27C36F-CE1F-1840-99B4-49C6C2D81BE4}" type="presParOf" srcId="{BBAEBF3D-3154-224A-A2C7-3859D34FFAE5}" destId="{A597E3E0-7BB5-4843-A283-E60F2B3AE38D}" srcOrd="0" destOrd="0" presId="urn:microsoft.com/office/officeart/2008/layout/NameandTitleOrganizationalChart"/>
    <dgm:cxn modelId="{A3D7408E-926F-CD44-B624-66B690C0F261}" type="presParOf" srcId="{BBAEBF3D-3154-224A-A2C7-3859D34FFAE5}" destId="{76E278AD-B433-544F-8A28-B4F49D0229AB}" srcOrd="1" destOrd="0" presId="urn:microsoft.com/office/officeart/2008/layout/NameandTitleOrganizationalChart"/>
    <dgm:cxn modelId="{BFE35215-6EB0-754D-81E9-6B4A21DD62A0}" type="presParOf" srcId="{76E278AD-B433-544F-8A28-B4F49D0229AB}" destId="{6B0095B4-3A42-D44C-AE76-A31F72DA30FB}" srcOrd="0" destOrd="0" presId="urn:microsoft.com/office/officeart/2008/layout/NameandTitleOrganizationalChart"/>
    <dgm:cxn modelId="{4D8F5180-4486-5A45-B428-8FEE44E77DB6}" type="presParOf" srcId="{6B0095B4-3A42-D44C-AE76-A31F72DA30FB}" destId="{1BCA6515-4B45-214A-BCD8-53AA6D12335F}" srcOrd="0" destOrd="0" presId="urn:microsoft.com/office/officeart/2008/layout/NameandTitleOrganizationalChart"/>
    <dgm:cxn modelId="{8B09BDA8-1971-CF46-99F9-AD37B1E0253B}" type="presParOf" srcId="{6B0095B4-3A42-D44C-AE76-A31F72DA30FB}" destId="{8CFFD2A8-EDC2-E145-ABC6-91C2AB55DFBD}" srcOrd="1" destOrd="0" presId="urn:microsoft.com/office/officeart/2008/layout/NameandTitleOrganizationalChart"/>
    <dgm:cxn modelId="{9AE69218-FBDA-0146-AF40-9AB11FBD02DA}" type="presParOf" srcId="{6B0095B4-3A42-D44C-AE76-A31F72DA30FB}" destId="{B2998BD3-9B85-E646-9D33-3914BD8FF26C}" srcOrd="2" destOrd="0" presId="urn:microsoft.com/office/officeart/2008/layout/NameandTitleOrganizationalChart"/>
    <dgm:cxn modelId="{8B391765-E4BD-824D-B622-378A4EAFF37E}" type="presParOf" srcId="{76E278AD-B433-544F-8A28-B4F49D0229AB}" destId="{F8285CA8-F084-DB41-9F54-E26E2080F9CC}" srcOrd="1" destOrd="0" presId="urn:microsoft.com/office/officeart/2008/layout/NameandTitleOrganizationalChart"/>
    <dgm:cxn modelId="{69D5A26B-8454-8046-A7F1-FE7239E7D9D8}" type="presParOf" srcId="{76E278AD-B433-544F-8A28-B4F49D0229AB}" destId="{39628A16-F8F5-D344-BD17-2E1CDF0CE09C}" srcOrd="2" destOrd="0" presId="urn:microsoft.com/office/officeart/2008/layout/NameandTitleOrganizationalChart"/>
    <dgm:cxn modelId="{9C30D145-0FC2-A148-8042-AE6AA3390A19}" type="presParOf" srcId="{BBAEBF3D-3154-224A-A2C7-3859D34FFAE5}" destId="{E119D9B2-7EF1-A84E-94BB-579898157992}" srcOrd="2" destOrd="0" presId="urn:microsoft.com/office/officeart/2008/layout/NameandTitleOrganizationalChart"/>
    <dgm:cxn modelId="{B4683A0B-0C92-4C4D-A661-7B40CBB6C96B}" type="presParOf" srcId="{BBAEBF3D-3154-224A-A2C7-3859D34FFAE5}" destId="{8DD77EE2-6960-FF42-8090-69CCCC04FEF1}" srcOrd="3" destOrd="0" presId="urn:microsoft.com/office/officeart/2008/layout/NameandTitleOrganizationalChart"/>
    <dgm:cxn modelId="{53DC9ACA-B022-8E48-AE8F-08E0B16C84AD}" type="presParOf" srcId="{8DD77EE2-6960-FF42-8090-69CCCC04FEF1}" destId="{5AAAF997-7C92-F743-93EE-C085B8F9274B}" srcOrd="0" destOrd="0" presId="urn:microsoft.com/office/officeart/2008/layout/NameandTitleOrganizationalChart"/>
    <dgm:cxn modelId="{08DD351F-EEC7-3A46-8ADD-34C34BCEE4D4}" type="presParOf" srcId="{5AAAF997-7C92-F743-93EE-C085B8F9274B}" destId="{B146E4AD-DC5D-F047-9D66-552D8813753E}" srcOrd="0" destOrd="0" presId="urn:microsoft.com/office/officeart/2008/layout/NameandTitleOrganizationalChart"/>
    <dgm:cxn modelId="{96103D1F-EB27-0F44-BD05-A258FD1DF810}" type="presParOf" srcId="{5AAAF997-7C92-F743-93EE-C085B8F9274B}" destId="{5CC44FD4-A12D-7148-BE56-5C71CD70E986}" srcOrd="1" destOrd="0" presId="urn:microsoft.com/office/officeart/2008/layout/NameandTitleOrganizationalChart"/>
    <dgm:cxn modelId="{254BDECD-ED9E-5F48-A13F-FC374ED40141}" type="presParOf" srcId="{5AAAF997-7C92-F743-93EE-C085B8F9274B}" destId="{1C3E09C6-4F67-E94D-B247-D72526A26C33}" srcOrd="2" destOrd="0" presId="urn:microsoft.com/office/officeart/2008/layout/NameandTitleOrganizationalChart"/>
    <dgm:cxn modelId="{197C3FEA-2BE3-7D45-86C5-2C618197C28D}" type="presParOf" srcId="{8DD77EE2-6960-FF42-8090-69CCCC04FEF1}" destId="{44FCD178-D1F2-D646-9DBB-5A32E9D28462}" srcOrd="1" destOrd="0" presId="urn:microsoft.com/office/officeart/2008/layout/NameandTitleOrganizationalChart"/>
    <dgm:cxn modelId="{FEA293F6-89E7-F44C-B528-78CE779BB31D}" type="presParOf" srcId="{8DD77EE2-6960-FF42-8090-69CCCC04FEF1}" destId="{04CCD298-E84D-BA45-A7DE-1A0FCF528FEA}" srcOrd="2" destOrd="0" presId="urn:microsoft.com/office/officeart/2008/layout/NameandTitleOrganizationalChart"/>
    <dgm:cxn modelId="{F388A7C1-1E60-034F-BD7C-CAB4638F59CB}" type="presParOf" srcId="{BBAEBF3D-3154-224A-A2C7-3859D34FFAE5}" destId="{5474C72F-CD31-0549-B325-5BA7D92AE0A8}" srcOrd="4" destOrd="0" presId="urn:microsoft.com/office/officeart/2008/layout/NameandTitleOrganizationalChart"/>
    <dgm:cxn modelId="{9EE27DCB-1A82-DD47-AE7C-D818BFFBAD96}" type="presParOf" srcId="{BBAEBF3D-3154-224A-A2C7-3859D34FFAE5}" destId="{05791207-5851-F544-8C94-ACEAAF6CF33F}" srcOrd="5" destOrd="0" presId="urn:microsoft.com/office/officeart/2008/layout/NameandTitleOrganizationalChart"/>
    <dgm:cxn modelId="{F74A4113-18AA-0A43-9C5A-1E0B3D6429EC}" type="presParOf" srcId="{05791207-5851-F544-8C94-ACEAAF6CF33F}" destId="{79D49D43-CF06-9A4E-9A09-39CD3D936BE6}" srcOrd="0" destOrd="0" presId="urn:microsoft.com/office/officeart/2008/layout/NameandTitleOrganizationalChart"/>
    <dgm:cxn modelId="{79D5CC23-A651-1E44-BAAF-E2FFB9D21151}" type="presParOf" srcId="{79D49D43-CF06-9A4E-9A09-39CD3D936BE6}" destId="{32CF8566-925E-B648-899A-9F1322A3C1F1}" srcOrd="0" destOrd="0" presId="urn:microsoft.com/office/officeart/2008/layout/NameandTitleOrganizationalChart"/>
    <dgm:cxn modelId="{179B0196-A28E-774D-A379-7C79390F7CEB}" type="presParOf" srcId="{79D49D43-CF06-9A4E-9A09-39CD3D936BE6}" destId="{B9852491-6109-B749-AB59-BE46FFF98D62}" srcOrd="1" destOrd="0" presId="urn:microsoft.com/office/officeart/2008/layout/NameandTitleOrganizationalChart"/>
    <dgm:cxn modelId="{6B06A74F-1BD9-8143-8B99-85B469236A09}" type="presParOf" srcId="{79D49D43-CF06-9A4E-9A09-39CD3D936BE6}" destId="{79F5C1A5-68A7-6340-B488-9ACCC66BB427}" srcOrd="2" destOrd="0" presId="urn:microsoft.com/office/officeart/2008/layout/NameandTitleOrganizationalChart"/>
    <dgm:cxn modelId="{83042F87-EBAA-D140-B371-9DD5870C374F}" type="presParOf" srcId="{05791207-5851-F544-8C94-ACEAAF6CF33F}" destId="{DD3A01D0-2B08-D44A-AEE3-0D63419883DE}" srcOrd="1" destOrd="0" presId="urn:microsoft.com/office/officeart/2008/layout/NameandTitleOrganizationalChart"/>
    <dgm:cxn modelId="{B25237A8-C068-1D40-92EA-6C553D985B38}" type="presParOf" srcId="{05791207-5851-F544-8C94-ACEAAF6CF33F}" destId="{DA192C08-82F6-C141-B133-E4C153D6DD9E}" srcOrd="2" destOrd="0" presId="urn:microsoft.com/office/officeart/2008/layout/NameandTitleOrganizationalChart"/>
    <dgm:cxn modelId="{7CF966CA-5B32-1047-A584-1948BF1DE9CB}" type="presParOf" srcId="{BBAEBF3D-3154-224A-A2C7-3859D34FFAE5}" destId="{3FDCA2BB-B3D9-5D4D-BBBF-47ABD2829F10}" srcOrd="6" destOrd="0" presId="urn:microsoft.com/office/officeart/2008/layout/NameandTitleOrganizationalChart"/>
    <dgm:cxn modelId="{FB4F4394-ADB2-9647-AC2F-A0B56A754EDE}" type="presParOf" srcId="{BBAEBF3D-3154-224A-A2C7-3859D34FFAE5}" destId="{0BE925FD-651C-9246-B9D3-C0AE82F9AA94}" srcOrd="7" destOrd="0" presId="urn:microsoft.com/office/officeart/2008/layout/NameandTitleOrganizationalChart"/>
    <dgm:cxn modelId="{6F6E82FD-F41A-A240-A163-D58856C51529}" type="presParOf" srcId="{0BE925FD-651C-9246-B9D3-C0AE82F9AA94}" destId="{4385E9EB-10EA-D34D-932B-B187C67DCF42}" srcOrd="0" destOrd="0" presId="urn:microsoft.com/office/officeart/2008/layout/NameandTitleOrganizationalChart"/>
    <dgm:cxn modelId="{9305558E-57F0-8640-998E-DAB854BAA441}" type="presParOf" srcId="{4385E9EB-10EA-D34D-932B-B187C67DCF42}" destId="{EABF4C9F-9BB0-884A-85F8-0A5DB08B0086}" srcOrd="0" destOrd="0" presId="urn:microsoft.com/office/officeart/2008/layout/NameandTitleOrganizationalChart"/>
    <dgm:cxn modelId="{82181872-4DE7-384A-8C68-0159B4BF1AA4}" type="presParOf" srcId="{4385E9EB-10EA-D34D-932B-B187C67DCF42}" destId="{08A97669-BB23-6245-971F-3EDB79220C91}" srcOrd="1" destOrd="0" presId="urn:microsoft.com/office/officeart/2008/layout/NameandTitleOrganizationalChart"/>
    <dgm:cxn modelId="{37D67796-789B-1549-A0F6-1F34F75CFB8A}" type="presParOf" srcId="{4385E9EB-10EA-D34D-932B-B187C67DCF42}" destId="{2299BC43-D163-774D-8946-8B3753C40880}" srcOrd="2" destOrd="0" presId="urn:microsoft.com/office/officeart/2008/layout/NameandTitleOrganizationalChart"/>
    <dgm:cxn modelId="{ED2A9317-B7F9-4D49-92A4-30B94EAF8BE4}" type="presParOf" srcId="{0BE925FD-651C-9246-B9D3-C0AE82F9AA94}" destId="{438F122C-2373-874E-97F4-49B945FD03B4}" srcOrd="1" destOrd="0" presId="urn:microsoft.com/office/officeart/2008/layout/NameandTitleOrganizationalChart"/>
    <dgm:cxn modelId="{0A574334-A547-F248-85B2-0E5BD1D3064F}" type="presParOf" srcId="{0BE925FD-651C-9246-B9D3-C0AE82F9AA94}" destId="{BD4CF564-E91E-8D44-A0CA-5D44EEF743CA}" srcOrd="2" destOrd="0" presId="urn:microsoft.com/office/officeart/2008/layout/NameandTitleOrganizationalChart"/>
    <dgm:cxn modelId="{4EA5F2ED-B6D3-7844-B9A9-33CF5BC7360E}" type="presParOf" srcId="{BBAEBF3D-3154-224A-A2C7-3859D34FFAE5}" destId="{8F9A7660-1152-4140-A78A-0A1BF30A7585}" srcOrd="8" destOrd="0" presId="urn:microsoft.com/office/officeart/2008/layout/NameandTitleOrganizationalChart"/>
    <dgm:cxn modelId="{4AB159EA-B1FA-C643-9BF4-29CF4194B951}" type="presParOf" srcId="{BBAEBF3D-3154-224A-A2C7-3859D34FFAE5}" destId="{90D4DE2C-492E-4440-B706-7000B2B75C2E}" srcOrd="9" destOrd="0" presId="urn:microsoft.com/office/officeart/2008/layout/NameandTitleOrganizationalChart"/>
    <dgm:cxn modelId="{5DFA9615-67F5-8B4D-92FE-6D1C093AA9B6}" type="presParOf" srcId="{90D4DE2C-492E-4440-B706-7000B2B75C2E}" destId="{623A37E2-1EBD-F24F-A237-6D738AD41042}" srcOrd="0" destOrd="0" presId="urn:microsoft.com/office/officeart/2008/layout/NameandTitleOrganizationalChart"/>
    <dgm:cxn modelId="{E81AEAA3-45E8-C14E-867A-AF5C401359BE}" type="presParOf" srcId="{623A37E2-1EBD-F24F-A237-6D738AD41042}" destId="{B33C3437-AB57-4343-90C7-FFC12841D332}" srcOrd="0" destOrd="0" presId="urn:microsoft.com/office/officeart/2008/layout/NameandTitleOrganizationalChart"/>
    <dgm:cxn modelId="{1B9528F4-E806-FF47-9F52-0E8A3BAB9799}" type="presParOf" srcId="{623A37E2-1EBD-F24F-A237-6D738AD41042}" destId="{A569F66E-18E8-3E4B-893F-1D3574B0139E}" srcOrd="1" destOrd="0" presId="urn:microsoft.com/office/officeart/2008/layout/NameandTitleOrganizationalChart"/>
    <dgm:cxn modelId="{B9A2FF48-1C47-E541-A043-D9431F0CC92C}" type="presParOf" srcId="{623A37E2-1EBD-F24F-A237-6D738AD41042}" destId="{BC300AFA-DCBB-D54D-9BC5-12D332DAC47D}" srcOrd="2" destOrd="0" presId="urn:microsoft.com/office/officeart/2008/layout/NameandTitleOrganizationalChart"/>
    <dgm:cxn modelId="{CC34055D-90B6-E347-8011-43824B991882}" type="presParOf" srcId="{90D4DE2C-492E-4440-B706-7000B2B75C2E}" destId="{AD79A2AB-BB1F-3640-A3A6-F25AFC92CBC8}" srcOrd="1" destOrd="0" presId="urn:microsoft.com/office/officeart/2008/layout/NameandTitleOrganizationalChart"/>
    <dgm:cxn modelId="{B4358B13-1FC6-0849-A91F-E01194390ABA}" type="presParOf" srcId="{90D4DE2C-492E-4440-B706-7000B2B75C2E}" destId="{63D16695-68AA-DD42-A944-3BC8005B4715}" srcOrd="2" destOrd="0" presId="urn:microsoft.com/office/officeart/2008/layout/NameandTitleOrganizationalChart"/>
    <dgm:cxn modelId="{692351F0-31DB-0D44-9938-EA18614C703F}" type="presParOf" srcId="{4DD11666-B9D4-054A-A2E3-209ED35FF75E}" destId="{E9022246-433E-2D4D-9102-B6F11D7C5167}" srcOrd="2" destOrd="0" presId="urn:microsoft.com/office/officeart/2008/layout/NameandTitleOrganizationalChart"/>
    <dgm:cxn modelId="{1D618463-8BA5-CC46-8E50-7455F92D5592}" type="presParOf" srcId="{E9022246-433E-2D4D-9102-B6F11D7C5167}" destId="{B33C1FAB-434C-A642-9BBB-76E16C284251}" srcOrd="0" destOrd="0" presId="urn:microsoft.com/office/officeart/2008/layout/NameandTitleOrganizationalChart"/>
    <dgm:cxn modelId="{B041498C-4B28-3546-836A-24BAB5FC56EB}" type="presParOf" srcId="{E9022246-433E-2D4D-9102-B6F11D7C5167}" destId="{9AA68A87-D643-DC4C-8F69-DA2AC21E59A3}" srcOrd="1" destOrd="0" presId="urn:microsoft.com/office/officeart/2008/layout/NameandTitleOrganizationalChart"/>
    <dgm:cxn modelId="{9626F77C-AE7E-A643-8A9D-1406D8B7367E}" type="presParOf" srcId="{9AA68A87-D643-DC4C-8F69-DA2AC21E59A3}" destId="{397FFE40-2251-DE49-AD86-1045EDE68C7A}" srcOrd="0" destOrd="0" presId="urn:microsoft.com/office/officeart/2008/layout/NameandTitleOrganizationalChart"/>
    <dgm:cxn modelId="{349E4E1E-BB17-CD46-A9C3-D9505955E308}" type="presParOf" srcId="{397FFE40-2251-DE49-AD86-1045EDE68C7A}" destId="{6291BAF4-8C73-874D-889B-ED7F37847AED}" srcOrd="0" destOrd="0" presId="urn:microsoft.com/office/officeart/2008/layout/NameandTitleOrganizationalChart"/>
    <dgm:cxn modelId="{C10D05D0-E152-A14C-A0A0-54BFBA8A7391}" type="presParOf" srcId="{397FFE40-2251-DE49-AD86-1045EDE68C7A}" destId="{04389045-0AAA-AA4D-AE52-DF5D4FFAFC07}" srcOrd="1" destOrd="0" presId="urn:microsoft.com/office/officeart/2008/layout/NameandTitleOrganizationalChart"/>
    <dgm:cxn modelId="{1AD95C85-9CFF-F843-904C-ED90D0B5C240}" type="presParOf" srcId="{397FFE40-2251-DE49-AD86-1045EDE68C7A}" destId="{274909A6-2268-E04A-BD0C-2DD2DBDEA8D9}" srcOrd="2" destOrd="0" presId="urn:microsoft.com/office/officeart/2008/layout/NameandTitleOrganizationalChart"/>
    <dgm:cxn modelId="{775BC9E0-D8AF-DA4A-8E2A-7F4C14D2B4D3}" type="presParOf" srcId="{9AA68A87-D643-DC4C-8F69-DA2AC21E59A3}" destId="{A5A9C7DC-D42F-5B4D-B716-AB49A9B78B54}" srcOrd="1" destOrd="0" presId="urn:microsoft.com/office/officeart/2008/layout/NameandTitleOrganizationalChart"/>
    <dgm:cxn modelId="{64BDC123-18A9-E74D-9F51-120765105AE4}" type="presParOf" srcId="{9AA68A87-D643-DC4C-8F69-DA2AC21E59A3}" destId="{C2CDAE1E-48CD-AD4A-9D58-D2647D5E5A2B}" srcOrd="2" destOrd="0" presId="urn:microsoft.com/office/officeart/2008/layout/NameandTitleOrganizationalChart"/>
    <dgm:cxn modelId="{95F38AB3-F224-D449-9AD6-DD1762E0E267}" type="presParOf" srcId="{E9022246-433E-2D4D-9102-B6F11D7C5167}" destId="{136BE451-F47A-8445-A3D2-341E91CB1E14}" srcOrd="2" destOrd="0" presId="urn:microsoft.com/office/officeart/2008/layout/NameandTitleOrganizationalChart"/>
    <dgm:cxn modelId="{1638FACC-2190-B643-82A8-05FE36C60713}" type="presParOf" srcId="{E9022246-433E-2D4D-9102-B6F11D7C5167}" destId="{0EA1623F-BED4-B04E-A5FB-7DCF6B2D4E58}" srcOrd="3" destOrd="0" presId="urn:microsoft.com/office/officeart/2008/layout/NameandTitleOrganizationalChart"/>
    <dgm:cxn modelId="{F51550BF-7952-204A-8A9C-FA99670E9970}" type="presParOf" srcId="{0EA1623F-BED4-B04E-A5FB-7DCF6B2D4E58}" destId="{F8C1F1C4-9B0F-2244-A6FD-C136E6D117DA}" srcOrd="0" destOrd="0" presId="urn:microsoft.com/office/officeart/2008/layout/NameandTitleOrganizationalChart"/>
    <dgm:cxn modelId="{10AF0825-579A-BC41-B44D-C94F6F3BF3AB}" type="presParOf" srcId="{F8C1F1C4-9B0F-2244-A6FD-C136E6D117DA}" destId="{CA10B4F5-0B7C-FB47-B3B8-C0367B987CDA}" srcOrd="0" destOrd="0" presId="urn:microsoft.com/office/officeart/2008/layout/NameandTitleOrganizationalChart"/>
    <dgm:cxn modelId="{3A1E327F-7FCA-284D-844B-FFE5D65B1904}" type="presParOf" srcId="{F8C1F1C4-9B0F-2244-A6FD-C136E6D117DA}" destId="{8CC1B96C-94D3-5949-8F43-137A7A007DDC}" srcOrd="1" destOrd="0" presId="urn:microsoft.com/office/officeart/2008/layout/NameandTitleOrganizationalChart"/>
    <dgm:cxn modelId="{AAA9154C-3C75-2A4F-94D3-2B6E3A749A17}" type="presParOf" srcId="{F8C1F1C4-9B0F-2244-A6FD-C136E6D117DA}" destId="{F9E22C89-938F-6643-A784-FF94699EE8E7}" srcOrd="2" destOrd="0" presId="urn:microsoft.com/office/officeart/2008/layout/NameandTitleOrganizationalChart"/>
    <dgm:cxn modelId="{7B081D57-B988-6A4F-8170-269FBED44261}" type="presParOf" srcId="{0EA1623F-BED4-B04E-A5FB-7DCF6B2D4E58}" destId="{3C4C7DCC-7A13-EE41-87B7-D3F9696324E7}" srcOrd="1" destOrd="0" presId="urn:microsoft.com/office/officeart/2008/layout/NameandTitleOrganizationalChart"/>
    <dgm:cxn modelId="{FD96509E-4A55-4D42-89B4-FC52585D6E6B}" type="presParOf" srcId="{0EA1623F-BED4-B04E-A5FB-7DCF6B2D4E58}" destId="{39A57D92-7143-1849-B967-A07FBAFD2E30}" srcOrd="2" destOrd="0" presId="urn:microsoft.com/office/officeart/2008/layout/NameandTitleOrganizationalChart"/>
    <dgm:cxn modelId="{E1812CDE-3048-DD43-A740-ACFAC3E7C4B6}" type="presParOf" srcId="{E9022246-433E-2D4D-9102-B6F11D7C5167}" destId="{480FACD6-7C29-6640-A622-C42F7D7EFB34}" srcOrd="4" destOrd="0" presId="urn:microsoft.com/office/officeart/2008/layout/NameandTitleOrganizationalChart"/>
    <dgm:cxn modelId="{400C9FE4-9820-F943-AAE3-FD56FB84A2D7}" type="presParOf" srcId="{E9022246-433E-2D4D-9102-B6F11D7C5167}" destId="{16501614-FF4E-AD41-A9BF-2B5F809E997A}" srcOrd="5" destOrd="0" presId="urn:microsoft.com/office/officeart/2008/layout/NameandTitleOrganizationalChart"/>
    <dgm:cxn modelId="{4C829239-2273-6244-B97C-61B69ECE2659}" type="presParOf" srcId="{16501614-FF4E-AD41-A9BF-2B5F809E997A}" destId="{95814B22-91C7-614B-AC71-E9728585E8F1}" srcOrd="0" destOrd="0" presId="urn:microsoft.com/office/officeart/2008/layout/NameandTitleOrganizationalChart"/>
    <dgm:cxn modelId="{BA48C97F-EB0F-3E47-8E8B-03A11F56A332}" type="presParOf" srcId="{95814B22-91C7-614B-AC71-E9728585E8F1}" destId="{42D43068-9B3F-2848-9537-6211B822CE5C}" srcOrd="0" destOrd="0" presId="urn:microsoft.com/office/officeart/2008/layout/NameandTitleOrganizationalChart"/>
    <dgm:cxn modelId="{746D4917-877B-DB4E-AB61-40DA11F66A36}" type="presParOf" srcId="{95814B22-91C7-614B-AC71-E9728585E8F1}" destId="{FAD72B6E-BAC8-C741-92AE-543CED5B6EC4}" srcOrd="1" destOrd="0" presId="urn:microsoft.com/office/officeart/2008/layout/NameandTitleOrganizationalChart"/>
    <dgm:cxn modelId="{9918B4CA-BBAC-0042-9EEC-FAD568E4D04B}" type="presParOf" srcId="{95814B22-91C7-614B-AC71-E9728585E8F1}" destId="{0B5FE109-C513-9E43-A748-4B96C74DA811}" srcOrd="2" destOrd="0" presId="urn:microsoft.com/office/officeart/2008/layout/NameandTitleOrganizationalChart"/>
    <dgm:cxn modelId="{BF92C1DC-CC08-C94F-BDCA-01E8F31529D0}" type="presParOf" srcId="{16501614-FF4E-AD41-A9BF-2B5F809E997A}" destId="{EA65F072-AD5A-F043-8A73-9C49538B8C54}" srcOrd="1" destOrd="0" presId="urn:microsoft.com/office/officeart/2008/layout/NameandTitleOrganizationalChart"/>
    <dgm:cxn modelId="{47A6F452-5296-8E41-BCF5-6D2DDCF7CD7B}" type="presParOf" srcId="{16501614-FF4E-AD41-A9BF-2B5F809E997A}" destId="{E6C895E1-427B-1D4B-BF55-5FB60D2BD4EF}" srcOrd="2" destOrd="0" presId="urn:microsoft.com/office/officeart/2008/layout/NameandTitleOrganizationalChart"/>
    <dgm:cxn modelId="{F1A6507C-0D03-6946-894C-00AC2B1527D3}" type="presParOf" srcId="{E9022246-433E-2D4D-9102-B6F11D7C5167}" destId="{4645699F-E8F9-474C-9903-0FC352A3045C}" srcOrd="6" destOrd="0" presId="urn:microsoft.com/office/officeart/2008/layout/NameandTitleOrganizationalChart"/>
    <dgm:cxn modelId="{178989A6-094C-B44C-8468-F9B17B8DAA69}" type="presParOf" srcId="{E9022246-433E-2D4D-9102-B6F11D7C5167}" destId="{F693A71D-A940-4343-90EC-56B984A0D1E3}" srcOrd="7" destOrd="0" presId="urn:microsoft.com/office/officeart/2008/layout/NameandTitleOrganizationalChart"/>
    <dgm:cxn modelId="{8D0A40A5-90E3-E443-8160-BD8583F8C05B}" type="presParOf" srcId="{F693A71D-A940-4343-90EC-56B984A0D1E3}" destId="{DC4CA1ED-80A1-EB48-8D78-214DF6D8299C}" srcOrd="0" destOrd="0" presId="urn:microsoft.com/office/officeart/2008/layout/NameandTitleOrganizationalChart"/>
    <dgm:cxn modelId="{DA90E081-8940-D240-9AF2-07F79EEA4372}" type="presParOf" srcId="{DC4CA1ED-80A1-EB48-8D78-214DF6D8299C}" destId="{376946E1-2D19-A14E-80FB-F48E53D99903}" srcOrd="0" destOrd="0" presId="urn:microsoft.com/office/officeart/2008/layout/NameandTitleOrganizationalChart"/>
    <dgm:cxn modelId="{0C05E198-A162-FD49-976B-8B2E325A1D0D}" type="presParOf" srcId="{DC4CA1ED-80A1-EB48-8D78-214DF6D8299C}" destId="{18901665-A625-7641-BE0E-8550CB9683E2}" srcOrd="1" destOrd="0" presId="urn:microsoft.com/office/officeart/2008/layout/NameandTitleOrganizationalChart"/>
    <dgm:cxn modelId="{C1063F10-F5A1-4644-A2FB-0259A7E88DC9}" type="presParOf" srcId="{DC4CA1ED-80A1-EB48-8D78-214DF6D8299C}" destId="{A5B10952-0152-1C41-ABD6-473F5F59FB38}" srcOrd="2" destOrd="0" presId="urn:microsoft.com/office/officeart/2008/layout/NameandTitleOrganizationalChart"/>
    <dgm:cxn modelId="{3423B3DE-5244-804F-8097-18E5428F18F1}" type="presParOf" srcId="{F693A71D-A940-4343-90EC-56B984A0D1E3}" destId="{F6C02B37-7F25-1B4D-B483-6E7C8D7D4ED1}" srcOrd="1" destOrd="0" presId="urn:microsoft.com/office/officeart/2008/layout/NameandTitleOrganizationalChart"/>
    <dgm:cxn modelId="{D09F01E3-FC35-C049-9016-992DAA708E54}" type="presParOf" srcId="{F693A71D-A940-4343-90EC-56B984A0D1E3}" destId="{E62C7F86-16A1-0141-BDCF-FEEC41E7BD6B}" srcOrd="2" destOrd="0" presId="urn:microsoft.com/office/officeart/2008/layout/NameandTitleOrganizationalChart"/>
    <dgm:cxn modelId="{1B8853B1-3BFB-224C-8A12-86A1B4645885}" type="presParOf" srcId="{E9022246-433E-2D4D-9102-B6F11D7C5167}" destId="{B89BD77C-15C2-CD4B-B20C-AFEBB43E078A}" srcOrd="8" destOrd="0" presId="urn:microsoft.com/office/officeart/2008/layout/NameandTitleOrganizationalChart"/>
    <dgm:cxn modelId="{92957495-29CD-BE4F-9BBB-D1DAB090B932}" type="presParOf" srcId="{E9022246-433E-2D4D-9102-B6F11D7C5167}" destId="{F4EED310-990F-E94C-A113-115F009D566E}" srcOrd="9" destOrd="0" presId="urn:microsoft.com/office/officeart/2008/layout/NameandTitleOrganizationalChart"/>
    <dgm:cxn modelId="{2E347059-54D3-E74C-BC10-D017C1695738}" type="presParOf" srcId="{F4EED310-990F-E94C-A113-115F009D566E}" destId="{22B443D3-A8FA-6740-AA03-69C0442CD33C}" srcOrd="0" destOrd="0" presId="urn:microsoft.com/office/officeart/2008/layout/NameandTitleOrganizationalChart"/>
    <dgm:cxn modelId="{E4CFD02A-13AF-2947-959E-269E9F6CFD6E}" type="presParOf" srcId="{22B443D3-A8FA-6740-AA03-69C0442CD33C}" destId="{72322F54-3D2C-9A4A-86BC-A4B476092603}" srcOrd="0" destOrd="0" presId="urn:microsoft.com/office/officeart/2008/layout/NameandTitleOrganizationalChart"/>
    <dgm:cxn modelId="{30EFFCD1-6251-AE44-B231-BE8CBC4410B4}" type="presParOf" srcId="{22B443D3-A8FA-6740-AA03-69C0442CD33C}" destId="{250A8783-313F-EC46-945A-8802F3AE9A45}" srcOrd="1" destOrd="0" presId="urn:microsoft.com/office/officeart/2008/layout/NameandTitleOrganizationalChart"/>
    <dgm:cxn modelId="{CDA57F08-D34D-934C-84C9-4C4DA64A95D9}" type="presParOf" srcId="{22B443D3-A8FA-6740-AA03-69C0442CD33C}" destId="{3F302D0D-3AC4-804E-B65B-0C94AB44C77D}" srcOrd="2" destOrd="0" presId="urn:microsoft.com/office/officeart/2008/layout/NameandTitleOrganizationalChart"/>
    <dgm:cxn modelId="{E1049560-98ED-2E46-8EDB-98E8469EF1F0}" type="presParOf" srcId="{F4EED310-990F-E94C-A113-115F009D566E}" destId="{98B28BCB-B1D7-7B40-A201-82B116B0F1C9}" srcOrd="1" destOrd="0" presId="urn:microsoft.com/office/officeart/2008/layout/NameandTitleOrganizationalChart"/>
    <dgm:cxn modelId="{F8A4E999-1AB6-CB41-ADA3-10EC6E52BCC1}" type="presParOf" srcId="{F4EED310-990F-E94C-A113-115F009D566E}" destId="{D75C19B1-AFDC-DF49-895F-B7BE46BF60D2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6BE451-F47A-8445-A3D2-341E91CB1E14}">
      <dsp:nvSpPr>
        <dsp:cNvPr id="0" name=""/>
        <dsp:cNvSpPr/>
      </dsp:nvSpPr>
      <dsp:spPr>
        <a:xfrm>
          <a:off x="3841476" y="1055883"/>
          <a:ext cx="348020" cy="11369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6962"/>
              </a:lnTo>
              <a:lnTo>
                <a:pt x="348020" y="1136962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3C1FAB-434C-A642-9BBB-76E16C284251}">
      <dsp:nvSpPr>
        <dsp:cNvPr id="0" name=""/>
        <dsp:cNvSpPr/>
      </dsp:nvSpPr>
      <dsp:spPr>
        <a:xfrm>
          <a:off x="3493456" y="1055883"/>
          <a:ext cx="348020" cy="1136962"/>
        </a:xfrm>
        <a:custGeom>
          <a:avLst/>
          <a:gdLst/>
          <a:ahLst/>
          <a:cxnLst/>
          <a:rect l="0" t="0" r="0" b="0"/>
          <a:pathLst>
            <a:path>
              <a:moveTo>
                <a:pt x="348020" y="0"/>
              </a:moveTo>
              <a:lnTo>
                <a:pt x="348020" y="1136962"/>
              </a:lnTo>
              <a:lnTo>
                <a:pt x="0" y="1136962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74C72F-CD31-0549-B325-5BA7D92AE0A8}">
      <dsp:nvSpPr>
        <dsp:cNvPr id="0" name=""/>
        <dsp:cNvSpPr/>
      </dsp:nvSpPr>
      <dsp:spPr>
        <a:xfrm>
          <a:off x="3841476" y="1055883"/>
          <a:ext cx="2733513" cy="22739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27778"/>
              </a:lnTo>
              <a:lnTo>
                <a:pt x="2733513" y="2027778"/>
              </a:lnTo>
              <a:lnTo>
                <a:pt x="2733513" y="2273924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19D9B2-7EF1-A84E-94BB-579898157992}">
      <dsp:nvSpPr>
        <dsp:cNvPr id="0" name=""/>
        <dsp:cNvSpPr/>
      </dsp:nvSpPr>
      <dsp:spPr>
        <a:xfrm>
          <a:off x="3795756" y="1055883"/>
          <a:ext cx="91440" cy="227392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73924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97E3E0-7BB5-4843-A283-E60F2B3AE38D}">
      <dsp:nvSpPr>
        <dsp:cNvPr id="0" name=""/>
        <dsp:cNvSpPr/>
      </dsp:nvSpPr>
      <dsp:spPr>
        <a:xfrm>
          <a:off x="1107962" y="1055883"/>
          <a:ext cx="2733513" cy="2273924"/>
        </a:xfrm>
        <a:custGeom>
          <a:avLst/>
          <a:gdLst/>
          <a:ahLst/>
          <a:cxnLst/>
          <a:rect l="0" t="0" r="0" b="0"/>
          <a:pathLst>
            <a:path>
              <a:moveTo>
                <a:pt x="2733513" y="0"/>
              </a:moveTo>
              <a:lnTo>
                <a:pt x="2733513" y="2027778"/>
              </a:lnTo>
              <a:lnTo>
                <a:pt x="0" y="2027778"/>
              </a:lnTo>
              <a:lnTo>
                <a:pt x="0" y="2273924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BD7977-595F-0949-863D-346967422B11}">
      <dsp:nvSpPr>
        <dsp:cNvPr id="0" name=""/>
        <dsp:cNvSpPr/>
      </dsp:nvSpPr>
      <dsp:spPr>
        <a:xfrm>
          <a:off x="2822739" y="969"/>
          <a:ext cx="2037473" cy="105491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14886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200" kern="1200" dirty="0" smtClean="0"/>
            <a:t>JL</a:t>
          </a:r>
          <a:endParaRPr lang="en-US" sz="6200" kern="1200" dirty="0"/>
        </a:p>
      </dsp:txBody>
      <dsp:txXfrm>
        <a:off x="2822739" y="969"/>
        <a:ext cx="2037473" cy="1054913"/>
      </dsp:txXfrm>
    </dsp:sp>
    <dsp:sp modelId="{4720D3E9-E167-B446-8878-74597535E11A}">
      <dsp:nvSpPr>
        <dsp:cNvPr id="0" name=""/>
        <dsp:cNvSpPr/>
      </dsp:nvSpPr>
      <dsp:spPr>
        <a:xfrm>
          <a:off x="3230234" y="821458"/>
          <a:ext cx="1833726" cy="3516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8255" rIns="33020" bIns="8255" numCol="1" spcCol="1270" anchor="ctr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Board Creator &amp; Manager</a:t>
          </a:r>
          <a:endParaRPr lang="en-US" sz="1300" kern="1200" dirty="0"/>
        </a:p>
      </dsp:txBody>
      <dsp:txXfrm>
        <a:off x="3230234" y="821458"/>
        <a:ext cx="1833726" cy="351637"/>
      </dsp:txXfrm>
    </dsp:sp>
    <dsp:sp modelId="{1BCA6515-4B45-214A-BCD8-53AA6D12335F}">
      <dsp:nvSpPr>
        <dsp:cNvPr id="0" name=""/>
        <dsp:cNvSpPr/>
      </dsp:nvSpPr>
      <dsp:spPr>
        <a:xfrm>
          <a:off x="89225" y="3329808"/>
          <a:ext cx="2037473" cy="105491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14886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200" kern="1200" dirty="0" smtClean="0"/>
            <a:t>HK</a:t>
          </a:r>
          <a:endParaRPr lang="en-US" sz="6200" kern="1200" dirty="0"/>
        </a:p>
      </dsp:txBody>
      <dsp:txXfrm>
        <a:off x="89225" y="3329808"/>
        <a:ext cx="2037473" cy="1054913"/>
      </dsp:txXfrm>
    </dsp:sp>
    <dsp:sp modelId="{8CFFD2A8-EDC2-E145-ABC6-91C2AB55DFBD}">
      <dsp:nvSpPr>
        <dsp:cNvPr id="0" name=""/>
        <dsp:cNvSpPr/>
      </dsp:nvSpPr>
      <dsp:spPr>
        <a:xfrm>
          <a:off x="496720" y="4150296"/>
          <a:ext cx="1833726" cy="3516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13970" rIns="55880" bIns="13970" numCol="1" spcCol="1270" anchor="ctr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Champion (ST)</a:t>
          </a:r>
          <a:endParaRPr lang="en-US" sz="2200" kern="1200" dirty="0"/>
        </a:p>
      </dsp:txBody>
      <dsp:txXfrm>
        <a:off x="496720" y="4150296"/>
        <a:ext cx="1833726" cy="351637"/>
      </dsp:txXfrm>
    </dsp:sp>
    <dsp:sp modelId="{B146E4AD-DC5D-F047-9D66-552D8813753E}">
      <dsp:nvSpPr>
        <dsp:cNvPr id="0" name=""/>
        <dsp:cNvSpPr/>
      </dsp:nvSpPr>
      <dsp:spPr>
        <a:xfrm>
          <a:off x="2822739" y="3329808"/>
          <a:ext cx="2037473" cy="105491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14886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200" kern="1200" dirty="0" smtClean="0"/>
            <a:t>JK</a:t>
          </a:r>
          <a:endParaRPr lang="en-US" sz="6200" kern="1200" dirty="0"/>
        </a:p>
      </dsp:txBody>
      <dsp:txXfrm>
        <a:off x="2822739" y="3329808"/>
        <a:ext cx="2037473" cy="1054913"/>
      </dsp:txXfrm>
    </dsp:sp>
    <dsp:sp modelId="{5CC44FD4-A12D-7148-BE56-5C71CD70E986}">
      <dsp:nvSpPr>
        <dsp:cNvPr id="0" name=""/>
        <dsp:cNvSpPr/>
      </dsp:nvSpPr>
      <dsp:spPr>
        <a:xfrm>
          <a:off x="3230234" y="4150296"/>
          <a:ext cx="1833726" cy="3516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12700" rIns="50800" bIns="1270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Champion (SHO)</a:t>
          </a:r>
          <a:endParaRPr lang="en-US" sz="2000" kern="1200" dirty="0"/>
        </a:p>
      </dsp:txBody>
      <dsp:txXfrm>
        <a:off x="3230234" y="4150296"/>
        <a:ext cx="1833726" cy="351637"/>
      </dsp:txXfrm>
    </dsp:sp>
    <dsp:sp modelId="{32CF8566-925E-B648-899A-9F1322A3C1F1}">
      <dsp:nvSpPr>
        <dsp:cNvPr id="0" name=""/>
        <dsp:cNvSpPr/>
      </dsp:nvSpPr>
      <dsp:spPr>
        <a:xfrm>
          <a:off x="5556253" y="3329808"/>
          <a:ext cx="2037473" cy="105491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14886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200" kern="1200" dirty="0" smtClean="0"/>
            <a:t>AC</a:t>
          </a:r>
          <a:endParaRPr lang="en-US" sz="6200" kern="1200" dirty="0"/>
        </a:p>
      </dsp:txBody>
      <dsp:txXfrm>
        <a:off x="5556253" y="3329808"/>
        <a:ext cx="2037473" cy="1054913"/>
      </dsp:txXfrm>
    </dsp:sp>
    <dsp:sp modelId="{B9852491-6109-B749-AB59-BE46FFF98D62}">
      <dsp:nvSpPr>
        <dsp:cNvPr id="0" name=""/>
        <dsp:cNvSpPr/>
      </dsp:nvSpPr>
      <dsp:spPr>
        <a:xfrm>
          <a:off x="5963748" y="4150296"/>
          <a:ext cx="1833726" cy="3516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13970" rIns="55880" bIns="13970" numCol="1" spcCol="1270" anchor="ctr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Champion (PA)</a:t>
          </a:r>
          <a:endParaRPr lang="en-US" sz="2200" kern="1200" dirty="0"/>
        </a:p>
      </dsp:txBody>
      <dsp:txXfrm>
        <a:off x="5963748" y="4150296"/>
        <a:ext cx="1833726" cy="351637"/>
      </dsp:txXfrm>
    </dsp:sp>
    <dsp:sp modelId="{6291BAF4-8C73-874D-889B-ED7F37847AED}">
      <dsp:nvSpPr>
        <dsp:cNvPr id="0" name=""/>
        <dsp:cNvSpPr/>
      </dsp:nvSpPr>
      <dsp:spPr>
        <a:xfrm>
          <a:off x="1455982" y="1665388"/>
          <a:ext cx="2037473" cy="105491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14886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200" kern="1200" dirty="0" smtClean="0"/>
            <a:t>DK</a:t>
          </a:r>
          <a:endParaRPr lang="en-US" sz="6200" kern="1200" dirty="0"/>
        </a:p>
      </dsp:txBody>
      <dsp:txXfrm>
        <a:off x="1455982" y="1665388"/>
        <a:ext cx="2037473" cy="1054913"/>
      </dsp:txXfrm>
    </dsp:sp>
    <dsp:sp modelId="{04389045-0AAA-AA4D-AE52-DF5D4FFAFC07}">
      <dsp:nvSpPr>
        <dsp:cNvPr id="0" name=""/>
        <dsp:cNvSpPr/>
      </dsp:nvSpPr>
      <dsp:spPr>
        <a:xfrm>
          <a:off x="1863477" y="2485877"/>
          <a:ext cx="1833726" cy="3516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420" tIns="14605" rIns="58420" bIns="14605" numCol="1" spcCol="1270" anchor="ctr" anchorCtr="0">
          <a:noAutofit/>
        </a:bodyPr>
        <a:lstStyle/>
        <a:p>
          <a:pPr lvl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Stakeholder</a:t>
          </a:r>
          <a:endParaRPr lang="en-US" sz="2300" kern="1200" dirty="0"/>
        </a:p>
      </dsp:txBody>
      <dsp:txXfrm>
        <a:off x="1863477" y="2485877"/>
        <a:ext cx="1833726" cy="351637"/>
      </dsp:txXfrm>
    </dsp:sp>
    <dsp:sp modelId="{CA10B4F5-0B7C-FB47-B3B8-C0367B987CDA}">
      <dsp:nvSpPr>
        <dsp:cNvPr id="0" name=""/>
        <dsp:cNvSpPr/>
      </dsp:nvSpPr>
      <dsp:spPr>
        <a:xfrm>
          <a:off x="4189496" y="1665388"/>
          <a:ext cx="2037473" cy="105491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14886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200" kern="1200" dirty="0" smtClean="0"/>
            <a:t>ST</a:t>
          </a:r>
          <a:endParaRPr lang="en-US" sz="6200" kern="1200" dirty="0"/>
        </a:p>
      </dsp:txBody>
      <dsp:txXfrm>
        <a:off x="4189496" y="1665388"/>
        <a:ext cx="2037473" cy="1054913"/>
      </dsp:txXfrm>
    </dsp:sp>
    <dsp:sp modelId="{8CC1B96C-94D3-5949-8F43-137A7A007DDC}">
      <dsp:nvSpPr>
        <dsp:cNvPr id="0" name=""/>
        <dsp:cNvSpPr/>
      </dsp:nvSpPr>
      <dsp:spPr>
        <a:xfrm>
          <a:off x="4596991" y="2485877"/>
          <a:ext cx="1833726" cy="3516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420" tIns="14605" rIns="58420" bIns="14605" numCol="1" spcCol="1270" anchor="ctr" anchorCtr="0">
          <a:noAutofit/>
        </a:bodyPr>
        <a:lstStyle/>
        <a:p>
          <a:pPr lvl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Stakeholder</a:t>
          </a:r>
          <a:endParaRPr lang="en-US" sz="2300" kern="1200" dirty="0"/>
        </a:p>
      </dsp:txBody>
      <dsp:txXfrm>
        <a:off x="4596991" y="2485877"/>
        <a:ext cx="1833726" cy="3516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9BD77C-15C2-CD4B-B20C-AFEBB43E078A}">
      <dsp:nvSpPr>
        <dsp:cNvPr id="0" name=""/>
        <dsp:cNvSpPr/>
      </dsp:nvSpPr>
      <dsp:spPr>
        <a:xfrm>
          <a:off x="3684684" y="607105"/>
          <a:ext cx="200093" cy="2567606"/>
        </a:xfrm>
        <a:custGeom>
          <a:avLst/>
          <a:gdLst/>
          <a:ahLst/>
          <a:cxnLst/>
          <a:rect l="0" t="0" r="0" b="0"/>
          <a:pathLst>
            <a:path>
              <a:moveTo>
                <a:pt x="200093" y="0"/>
              </a:moveTo>
              <a:lnTo>
                <a:pt x="200093" y="2567606"/>
              </a:lnTo>
              <a:lnTo>
                <a:pt x="0" y="2567606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45699F-E8F9-474C-9903-0FC352A3045C}">
      <dsp:nvSpPr>
        <dsp:cNvPr id="0" name=""/>
        <dsp:cNvSpPr/>
      </dsp:nvSpPr>
      <dsp:spPr>
        <a:xfrm>
          <a:off x="3884777" y="607105"/>
          <a:ext cx="200093" cy="16106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0650"/>
              </a:lnTo>
              <a:lnTo>
                <a:pt x="200093" y="1610650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0FACD6-7C29-6640-A622-C42F7D7EFB34}">
      <dsp:nvSpPr>
        <dsp:cNvPr id="0" name=""/>
        <dsp:cNvSpPr/>
      </dsp:nvSpPr>
      <dsp:spPr>
        <a:xfrm>
          <a:off x="3684684" y="607105"/>
          <a:ext cx="200093" cy="1610650"/>
        </a:xfrm>
        <a:custGeom>
          <a:avLst/>
          <a:gdLst/>
          <a:ahLst/>
          <a:cxnLst/>
          <a:rect l="0" t="0" r="0" b="0"/>
          <a:pathLst>
            <a:path>
              <a:moveTo>
                <a:pt x="200093" y="0"/>
              </a:moveTo>
              <a:lnTo>
                <a:pt x="200093" y="1610650"/>
              </a:lnTo>
              <a:lnTo>
                <a:pt x="0" y="1610650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6BE451-F47A-8445-A3D2-341E91CB1E14}">
      <dsp:nvSpPr>
        <dsp:cNvPr id="0" name=""/>
        <dsp:cNvSpPr/>
      </dsp:nvSpPr>
      <dsp:spPr>
        <a:xfrm>
          <a:off x="3884777" y="607105"/>
          <a:ext cx="200093" cy="6536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3694"/>
              </a:lnTo>
              <a:lnTo>
                <a:pt x="200093" y="653694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3C1FAB-434C-A642-9BBB-76E16C284251}">
      <dsp:nvSpPr>
        <dsp:cNvPr id="0" name=""/>
        <dsp:cNvSpPr/>
      </dsp:nvSpPr>
      <dsp:spPr>
        <a:xfrm>
          <a:off x="3684684" y="607105"/>
          <a:ext cx="200093" cy="653694"/>
        </a:xfrm>
        <a:custGeom>
          <a:avLst/>
          <a:gdLst/>
          <a:ahLst/>
          <a:cxnLst/>
          <a:rect l="0" t="0" r="0" b="0"/>
          <a:pathLst>
            <a:path>
              <a:moveTo>
                <a:pt x="200093" y="0"/>
              </a:moveTo>
              <a:lnTo>
                <a:pt x="200093" y="653694"/>
              </a:lnTo>
              <a:lnTo>
                <a:pt x="0" y="653694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9A7660-1152-4140-A78A-0A1BF30A7585}">
      <dsp:nvSpPr>
        <dsp:cNvPr id="0" name=""/>
        <dsp:cNvSpPr/>
      </dsp:nvSpPr>
      <dsp:spPr>
        <a:xfrm>
          <a:off x="3884777" y="607105"/>
          <a:ext cx="3143260" cy="32213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79779"/>
              </a:lnTo>
              <a:lnTo>
                <a:pt x="3143260" y="3079779"/>
              </a:lnTo>
              <a:lnTo>
                <a:pt x="3143260" y="3221301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DCA2BB-B3D9-5D4D-BBBF-47ABD2829F10}">
      <dsp:nvSpPr>
        <dsp:cNvPr id="0" name=""/>
        <dsp:cNvSpPr/>
      </dsp:nvSpPr>
      <dsp:spPr>
        <a:xfrm>
          <a:off x="3884777" y="607105"/>
          <a:ext cx="1571630" cy="32213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79779"/>
              </a:lnTo>
              <a:lnTo>
                <a:pt x="1571630" y="3079779"/>
              </a:lnTo>
              <a:lnTo>
                <a:pt x="1571630" y="3221301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74C72F-CD31-0549-B325-5BA7D92AE0A8}">
      <dsp:nvSpPr>
        <dsp:cNvPr id="0" name=""/>
        <dsp:cNvSpPr/>
      </dsp:nvSpPr>
      <dsp:spPr>
        <a:xfrm>
          <a:off x="3839057" y="607105"/>
          <a:ext cx="91440" cy="322130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21301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19D9B2-7EF1-A84E-94BB-579898157992}">
      <dsp:nvSpPr>
        <dsp:cNvPr id="0" name=""/>
        <dsp:cNvSpPr/>
      </dsp:nvSpPr>
      <dsp:spPr>
        <a:xfrm>
          <a:off x="2313147" y="607105"/>
          <a:ext cx="1571630" cy="3221301"/>
        </a:xfrm>
        <a:custGeom>
          <a:avLst/>
          <a:gdLst/>
          <a:ahLst/>
          <a:cxnLst/>
          <a:rect l="0" t="0" r="0" b="0"/>
          <a:pathLst>
            <a:path>
              <a:moveTo>
                <a:pt x="1571630" y="0"/>
              </a:moveTo>
              <a:lnTo>
                <a:pt x="1571630" y="3079779"/>
              </a:lnTo>
              <a:lnTo>
                <a:pt x="0" y="3079779"/>
              </a:lnTo>
              <a:lnTo>
                <a:pt x="0" y="3221301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97E3E0-7BB5-4843-A283-E60F2B3AE38D}">
      <dsp:nvSpPr>
        <dsp:cNvPr id="0" name=""/>
        <dsp:cNvSpPr/>
      </dsp:nvSpPr>
      <dsp:spPr>
        <a:xfrm>
          <a:off x="741517" y="607105"/>
          <a:ext cx="3143260" cy="3221301"/>
        </a:xfrm>
        <a:custGeom>
          <a:avLst/>
          <a:gdLst/>
          <a:ahLst/>
          <a:cxnLst/>
          <a:rect l="0" t="0" r="0" b="0"/>
          <a:pathLst>
            <a:path>
              <a:moveTo>
                <a:pt x="3143260" y="0"/>
              </a:moveTo>
              <a:lnTo>
                <a:pt x="3143260" y="3079779"/>
              </a:lnTo>
              <a:lnTo>
                <a:pt x="0" y="3079779"/>
              </a:lnTo>
              <a:lnTo>
                <a:pt x="0" y="3221301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BD7977-595F-0949-863D-346967422B11}">
      <dsp:nvSpPr>
        <dsp:cNvPr id="0" name=""/>
        <dsp:cNvSpPr/>
      </dsp:nvSpPr>
      <dsp:spPr>
        <a:xfrm>
          <a:off x="3299056" y="584"/>
          <a:ext cx="1171442" cy="60652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5587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Board Creator &amp; Manager</a:t>
          </a:r>
          <a:endParaRPr lang="en-US" sz="1400" kern="1200" dirty="0"/>
        </a:p>
      </dsp:txBody>
      <dsp:txXfrm>
        <a:off x="3299056" y="584"/>
        <a:ext cx="1171442" cy="606521"/>
      </dsp:txXfrm>
    </dsp:sp>
    <dsp:sp modelId="{4720D3E9-E167-B446-8878-74597535E11A}">
      <dsp:nvSpPr>
        <dsp:cNvPr id="0" name=""/>
        <dsp:cNvSpPr/>
      </dsp:nvSpPr>
      <dsp:spPr>
        <a:xfrm>
          <a:off x="3533345" y="472323"/>
          <a:ext cx="1054298" cy="20217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8255" rIns="33020" bIns="8255" numCol="1" spcCol="1270" anchor="ctr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JL</a:t>
          </a:r>
          <a:endParaRPr lang="en-US" sz="1300" kern="1200" dirty="0"/>
        </a:p>
      </dsp:txBody>
      <dsp:txXfrm>
        <a:off x="3533345" y="472323"/>
        <a:ext cx="1054298" cy="202173"/>
      </dsp:txXfrm>
    </dsp:sp>
    <dsp:sp modelId="{1BCA6515-4B45-214A-BCD8-53AA6D12335F}">
      <dsp:nvSpPr>
        <dsp:cNvPr id="0" name=""/>
        <dsp:cNvSpPr/>
      </dsp:nvSpPr>
      <dsp:spPr>
        <a:xfrm>
          <a:off x="155796" y="3828406"/>
          <a:ext cx="1171442" cy="60652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5587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Champion (ED </a:t>
          </a:r>
          <a:r>
            <a:rPr lang="mr-IN" sz="1400" kern="1200" dirty="0" smtClean="0"/>
            <a:t>–</a:t>
          </a:r>
          <a:r>
            <a:rPr lang="en-US" sz="1400" kern="1200" dirty="0" smtClean="0"/>
            <a:t> Registrars)</a:t>
          </a:r>
          <a:endParaRPr lang="en-US" sz="1400" kern="1200" dirty="0"/>
        </a:p>
      </dsp:txBody>
      <dsp:txXfrm>
        <a:off x="155796" y="3828406"/>
        <a:ext cx="1171442" cy="606521"/>
      </dsp:txXfrm>
    </dsp:sp>
    <dsp:sp modelId="{8CFFD2A8-EDC2-E145-ABC6-91C2AB55DFBD}">
      <dsp:nvSpPr>
        <dsp:cNvPr id="0" name=""/>
        <dsp:cNvSpPr/>
      </dsp:nvSpPr>
      <dsp:spPr>
        <a:xfrm>
          <a:off x="390084" y="4300145"/>
          <a:ext cx="1054298" cy="20217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8255" rIns="33020" bIns="8255" numCol="1" spcCol="1270" anchor="ctr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HK</a:t>
          </a:r>
          <a:endParaRPr lang="en-US" sz="1300" kern="1200" dirty="0"/>
        </a:p>
      </dsp:txBody>
      <dsp:txXfrm>
        <a:off x="390084" y="4300145"/>
        <a:ext cx="1054298" cy="202173"/>
      </dsp:txXfrm>
    </dsp:sp>
    <dsp:sp modelId="{B146E4AD-DC5D-F047-9D66-552D8813753E}">
      <dsp:nvSpPr>
        <dsp:cNvPr id="0" name=""/>
        <dsp:cNvSpPr/>
      </dsp:nvSpPr>
      <dsp:spPr>
        <a:xfrm>
          <a:off x="1727426" y="3828406"/>
          <a:ext cx="1171442" cy="60652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5587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Champion (ED </a:t>
          </a:r>
          <a:r>
            <a:rPr lang="mr-IN" sz="1400" kern="1200" dirty="0" smtClean="0"/>
            <a:t>–</a:t>
          </a:r>
          <a:r>
            <a:rPr lang="en-US" sz="1400" kern="1200" dirty="0" smtClean="0"/>
            <a:t> SHOs)</a:t>
          </a:r>
          <a:endParaRPr lang="en-US" sz="1400" kern="1200" dirty="0"/>
        </a:p>
      </dsp:txBody>
      <dsp:txXfrm>
        <a:off x="1727426" y="3828406"/>
        <a:ext cx="1171442" cy="606521"/>
      </dsp:txXfrm>
    </dsp:sp>
    <dsp:sp modelId="{5CC44FD4-A12D-7148-BE56-5C71CD70E986}">
      <dsp:nvSpPr>
        <dsp:cNvPr id="0" name=""/>
        <dsp:cNvSpPr/>
      </dsp:nvSpPr>
      <dsp:spPr>
        <a:xfrm>
          <a:off x="1961714" y="4300145"/>
          <a:ext cx="1054298" cy="20217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8255" rIns="33020" bIns="8255" numCol="1" spcCol="1270" anchor="ctr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JK</a:t>
          </a:r>
          <a:endParaRPr lang="en-US" sz="1300" kern="1200" dirty="0"/>
        </a:p>
      </dsp:txBody>
      <dsp:txXfrm>
        <a:off x="1961714" y="4300145"/>
        <a:ext cx="1054298" cy="202173"/>
      </dsp:txXfrm>
    </dsp:sp>
    <dsp:sp modelId="{32CF8566-925E-B648-899A-9F1322A3C1F1}">
      <dsp:nvSpPr>
        <dsp:cNvPr id="0" name=""/>
        <dsp:cNvSpPr/>
      </dsp:nvSpPr>
      <dsp:spPr>
        <a:xfrm>
          <a:off x="3299056" y="3828406"/>
          <a:ext cx="1171442" cy="60652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5587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Champion (PAs/ACPs)</a:t>
          </a:r>
          <a:endParaRPr lang="en-US" sz="1400" kern="1200" dirty="0"/>
        </a:p>
      </dsp:txBody>
      <dsp:txXfrm>
        <a:off x="3299056" y="3828406"/>
        <a:ext cx="1171442" cy="606521"/>
      </dsp:txXfrm>
    </dsp:sp>
    <dsp:sp modelId="{B9852491-6109-B749-AB59-BE46FFF98D62}">
      <dsp:nvSpPr>
        <dsp:cNvPr id="0" name=""/>
        <dsp:cNvSpPr/>
      </dsp:nvSpPr>
      <dsp:spPr>
        <a:xfrm>
          <a:off x="3533345" y="4300145"/>
          <a:ext cx="1054298" cy="20217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8255" rIns="33020" bIns="8255" numCol="1" spcCol="1270" anchor="ctr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AC</a:t>
          </a:r>
          <a:endParaRPr lang="en-US" sz="1300" kern="1200" dirty="0"/>
        </a:p>
      </dsp:txBody>
      <dsp:txXfrm>
        <a:off x="3533345" y="4300145"/>
        <a:ext cx="1054298" cy="202173"/>
      </dsp:txXfrm>
    </dsp:sp>
    <dsp:sp modelId="{EABF4C9F-9BB0-884A-85F8-0A5DB08B0086}">
      <dsp:nvSpPr>
        <dsp:cNvPr id="0" name=""/>
        <dsp:cNvSpPr/>
      </dsp:nvSpPr>
      <dsp:spPr>
        <a:xfrm>
          <a:off x="4870686" y="3828406"/>
          <a:ext cx="1171442" cy="60652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5587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Champion (ICM)</a:t>
          </a:r>
          <a:endParaRPr lang="en-US" sz="1400" kern="1200" dirty="0"/>
        </a:p>
      </dsp:txBody>
      <dsp:txXfrm>
        <a:off x="4870686" y="3828406"/>
        <a:ext cx="1171442" cy="606521"/>
      </dsp:txXfrm>
    </dsp:sp>
    <dsp:sp modelId="{08A97669-BB23-6245-971F-3EDB79220C91}">
      <dsp:nvSpPr>
        <dsp:cNvPr id="0" name=""/>
        <dsp:cNvSpPr/>
      </dsp:nvSpPr>
      <dsp:spPr>
        <a:xfrm>
          <a:off x="5104975" y="4300145"/>
          <a:ext cx="1054298" cy="20217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8255" rIns="33020" bIns="8255" numCol="1" spcCol="1270" anchor="ctr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WO</a:t>
          </a:r>
          <a:endParaRPr lang="en-US" sz="1300" kern="1200" dirty="0"/>
        </a:p>
      </dsp:txBody>
      <dsp:txXfrm>
        <a:off x="5104975" y="4300145"/>
        <a:ext cx="1054298" cy="202173"/>
      </dsp:txXfrm>
    </dsp:sp>
    <dsp:sp modelId="{B33C3437-AB57-4343-90C7-FFC12841D332}">
      <dsp:nvSpPr>
        <dsp:cNvPr id="0" name=""/>
        <dsp:cNvSpPr/>
      </dsp:nvSpPr>
      <dsp:spPr>
        <a:xfrm>
          <a:off x="6442316" y="3828406"/>
          <a:ext cx="1171442" cy="60652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5587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Champion (</a:t>
          </a:r>
          <a:r>
            <a:rPr lang="en-US" sz="1400" kern="1200" dirty="0" err="1" smtClean="0"/>
            <a:t>Anaesthetics</a:t>
          </a:r>
          <a:r>
            <a:rPr lang="en-US" sz="1400" kern="1200" dirty="0" smtClean="0"/>
            <a:t>)</a:t>
          </a:r>
          <a:endParaRPr lang="en-US" sz="1400" kern="1200" dirty="0"/>
        </a:p>
      </dsp:txBody>
      <dsp:txXfrm>
        <a:off x="6442316" y="3828406"/>
        <a:ext cx="1171442" cy="606521"/>
      </dsp:txXfrm>
    </dsp:sp>
    <dsp:sp modelId="{A569F66E-18E8-3E4B-893F-1D3574B0139E}">
      <dsp:nvSpPr>
        <dsp:cNvPr id="0" name=""/>
        <dsp:cNvSpPr/>
      </dsp:nvSpPr>
      <dsp:spPr>
        <a:xfrm>
          <a:off x="6676605" y="4300145"/>
          <a:ext cx="1054298" cy="20217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8255" rIns="33020" bIns="8255" numCol="1" spcCol="1270" anchor="ctr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FH</a:t>
          </a:r>
          <a:endParaRPr lang="en-US" sz="1300" kern="1200" dirty="0"/>
        </a:p>
      </dsp:txBody>
      <dsp:txXfrm>
        <a:off x="6676605" y="4300145"/>
        <a:ext cx="1054298" cy="202173"/>
      </dsp:txXfrm>
    </dsp:sp>
    <dsp:sp modelId="{6291BAF4-8C73-874D-889B-ED7F37847AED}">
      <dsp:nvSpPr>
        <dsp:cNvPr id="0" name=""/>
        <dsp:cNvSpPr/>
      </dsp:nvSpPr>
      <dsp:spPr>
        <a:xfrm>
          <a:off x="2513241" y="957540"/>
          <a:ext cx="1171442" cy="60652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5587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Stakeholder (ED </a:t>
          </a:r>
          <a:r>
            <a:rPr lang="mr-IN" sz="1400" kern="1200" dirty="0" smtClean="0"/>
            <a:t>–</a:t>
          </a:r>
          <a:r>
            <a:rPr lang="en-US" sz="1400" kern="1200" dirty="0" smtClean="0"/>
            <a:t> Clinical Lead)</a:t>
          </a:r>
          <a:endParaRPr lang="en-US" sz="1400" kern="1200" dirty="0"/>
        </a:p>
      </dsp:txBody>
      <dsp:txXfrm>
        <a:off x="2513241" y="957540"/>
        <a:ext cx="1171442" cy="606521"/>
      </dsp:txXfrm>
    </dsp:sp>
    <dsp:sp modelId="{04389045-0AAA-AA4D-AE52-DF5D4FFAFC07}">
      <dsp:nvSpPr>
        <dsp:cNvPr id="0" name=""/>
        <dsp:cNvSpPr/>
      </dsp:nvSpPr>
      <dsp:spPr>
        <a:xfrm>
          <a:off x="2747529" y="1429278"/>
          <a:ext cx="1054298" cy="20217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8255" rIns="33020" bIns="8255" numCol="1" spcCol="1270" anchor="ctr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DK</a:t>
          </a:r>
          <a:endParaRPr lang="en-US" sz="1300" kern="1200" dirty="0"/>
        </a:p>
      </dsp:txBody>
      <dsp:txXfrm>
        <a:off x="2747529" y="1429278"/>
        <a:ext cx="1054298" cy="202173"/>
      </dsp:txXfrm>
    </dsp:sp>
    <dsp:sp modelId="{CA10B4F5-0B7C-FB47-B3B8-C0367B987CDA}">
      <dsp:nvSpPr>
        <dsp:cNvPr id="0" name=""/>
        <dsp:cNvSpPr/>
      </dsp:nvSpPr>
      <dsp:spPr>
        <a:xfrm>
          <a:off x="4084871" y="957540"/>
          <a:ext cx="1171442" cy="60652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5587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Stakeholder (ED </a:t>
          </a:r>
          <a:r>
            <a:rPr lang="mr-IN" sz="1400" kern="1200" dirty="0" smtClean="0"/>
            <a:t>–</a:t>
          </a:r>
          <a:r>
            <a:rPr lang="en-US" sz="1400" kern="1200" dirty="0" smtClean="0"/>
            <a:t> College Tutor)</a:t>
          </a:r>
          <a:endParaRPr lang="en-US" sz="1400" kern="1200" dirty="0"/>
        </a:p>
      </dsp:txBody>
      <dsp:txXfrm>
        <a:off x="4084871" y="957540"/>
        <a:ext cx="1171442" cy="606521"/>
      </dsp:txXfrm>
    </dsp:sp>
    <dsp:sp modelId="{8CC1B96C-94D3-5949-8F43-137A7A007DDC}">
      <dsp:nvSpPr>
        <dsp:cNvPr id="0" name=""/>
        <dsp:cNvSpPr/>
      </dsp:nvSpPr>
      <dsp:spPr>
        <a:xfrm>
          <a:off x="4319160" y="1429278"/>
          <a:ext cx="1054298" cy="20217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8255" rIns="33020" bIns="8255" numCol="1" spcCol="1270" anchor="ctr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ST</a:t>
          </a:r>
          <a:endParaRPr lang="en-US" sz="1300" kern="1200" dirty="0"/>
        </a:p>
      </dsp:txBody>
      <dsp:txXfrm>
        <a:off x="4319160" y="1429278"/>
        <a:ext cx="1054298" cy="202173"/>
      </dsp:txXfrm>
    </dsp:sp>
    <dsp:sp modelId="{42D43068-9B3F-2848-9537-6211B822CE5C}">
      <dsp:nvSpPr>
        <dsp:cNvPr id="0" name=""/>
        <dsp:cNvSpPr/>
      </dsp:nvSpPr>
      <dsp:spPr>
        <a:xfrm>
          <a:off x="2513241" y="1914495"/>
          <a:ext cx="1171442" cy="60652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5587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Stakeholder (ICM)</a:t>
          </a:r>
          <a:endParaRPr lang="en-US" sz="1400" kern="1200" dirty="0"/>
        </a:p>
      </dsp:txBody>
      <dsp:txXfrm>
        <a:off x="2513241" y="1914495"/>
        <a:ext cx="1171442" cy="606521"/>
      </dsp:txXfrm>
    </dsp:sp>
    <dsp:sp modelId="{FAD72B6E-BAC8-C741-92AE-543CED5B6EC4}">
      <dsp:nvSpPr>
        <dsp:cNvPr id="0" name=""/>
        <dsp:cNvSpPr/>
      </dsp:nvSpPr>
      <dsp:spPr>
        <a:xfrm>
          <a:off x="2747529" y="2386234"/>
          <a:ext cx="1054298" cy="20217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8255" rIns="33020" bIns="8255" numCol="1" spcCol="1270" anchor="ctr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IR</a:t>
          </a:r>
          <a:endParaRPr lang="en-US" sz="1300" kern="1200" dirty="0"/>
        </a:p>
      </dsp:txBody>
      <dsp:txXfrm>
        <a:off x="2747529" y="2386234"/>
        <a:ext cx="1054298" cy="202173"/>
      </dsp:txXfrm>
    </dsp:sp>
    <dsp:sp modelId="{376946E1-2D19-A14E-80FB-F48E53D99903}">
      <dsp:nvSpPr>
        <dsp:cNvPr id="0" name=""/>
        <dsp:cNvSpPr/>
      </dsp:nvSpPr>
      <dsp:spPr>
        <a:xfrm>
          <a:off x="4084871" y="1914495"/>
          <a:ext cx="1171442" cy="60652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5587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Stakeholder (</a:t>
          </a:r>
          <a:r>
            <a:rPr lang="en-US" sz="1400" kern="1200" dirty="0" err="1" smtClean="0"/>
            <a:t>Anaesthetics</a:t>
          </a:r>
          <a:r>
            <a:rPr lang="en-US" sz="1400" kern="1200" dirty="0" smtClean="0"/>
            <a:t>)</a:t>
          </a:r>
          <a:endParaRPr lang="en-US" sz="1400" kern="1200" dirty="0"/>
        </a:p>
      </dsp:txBody>
      <dsp:txXfrm>
        <a:off x="4084871" y="1914495"/>
        <a:ext cx="1171442" cy="606521"/>
      </dsp:txXfrm>
    </dsp:sp>
    <dsp:sp modelId="{18901665-A625-7641-BE0E-8550CB9683E2}">
      <dsp:nvSpPr>
        <dsp:cNvPr id="0" name=""/>
        <dsp:cNvSpPr/>
      </dsp:nvSpPr>
      <dsp:spPr>
        <a:xfrm>
          <a:off x="4319160" y="2386234"/>
          <a:ext cx="1054298" cy="20217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8255" rIns="33020" bIns="8255" numCol="1" spcCol="1270" anchor="ctr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JR</a:t>
          </a:r>
          <a:endParaRPr lang="en-US" sz="1300" kern="1200" dirty="0"/>
        </a:p>
      </dsp:txBody>
      <dsp:txXfrm>
        <a:off x="4319160" y="2386234"/>
        <a:ext cx="1054298" cy="202173"/>
      </dsp:txXfrm>
    </dsp:sp>
    <dsp:sp modelId="{72322F54-3D2C-9A4A-86BC-A4B476092603}">
      <dsp:nvSpPr>
        <dsp:cNvPr id="0" name=""/>
        <dsp:cNvSpPr/>
      </dsp:nvSpPr>
      <dsp:spPr>
        <a:xfrm>
          <a:off x="2513241" y="2871451"/>
          <a:ext cx="1171442" cy="60652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5587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Stakeholder (COE)</a:t>
          </a:r>
          <a:endParaRPr lang="en-US" sz="1400" kern="1200" dirty="0"/>
        </a:p>
      </dsp:txBody>
      <dsp:txXfrm>
        <a:off x="2513241" y="2871451"/>
        <a:ext cx="1171442" cy="606521"/>
      </dsp:txXfrm>
    </dsp:sp>
    <dsp:sp modelId="{250A8783-313F-EC46-945A-8802F3AE9A45}">
      <dsp:nvSpPr>
        <dsp:cNvPr id="0" name=""/>
        <dsp:cNvSpPr/>
      </dsp:nvSpPr>
      <dsp:spPr>
        <a:xfrm>
          <a:off x="2747529" y="3343190"/>
          <a:ext cx="1054298" cy="20217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8255" rIns="33020" bIns="8255" numCol="1" spcCol="1270" anchor="ctr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NJ/KE</a:t>
          </a:r>
          <a:endParaRPr lang="en-US" sz="1300" kern="1200" dirty="0"/>
        </a:p>
      </dsp:txBody>
      <dsp:txXfrm>
        <a:off x="2747529" y="3343190"/>
        <a:ext cx="1054298" cy="2021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08580" y="3657787"/>
            <a:ext cx="4333819" cy="1508843"/>
          </a:xfrm>
        </p:spPr>
        <p:txBody>
          <a:bodyPr lIns="0" tIns="0" rIns="0" bIns="0" anchor="t">
            <a:noAutofit/>
          </a:bodyPr>
          <a:lstStyle>
            <a:lvl1pPr algn="r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27210" y="5258703"/>
            <a:ext cx="2615184" cy="677355"/>
          </a:xfrm>
        </p:spPr>
        <p:txBody>
          <a:bodyPr lIns="0" tIns="0" rIns="0" bIns="0">
            <a:normAutofit/>
          </a:bodyPr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38007" y="6356352"/>
            <a:ext cx="3086100" cy="365125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63" y="199039"/>
            <a:ext cx="2235200" cy="2000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037" y="199036"/>
            <a:ext cx="1076325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623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357816"/>
            <a:ext cx="7886700" cy="382527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100"/>
            </a:lvl4pPr>
            <a:lvl5pPr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457" y="152710"/>
            <a:ext cx="762000" cy="3365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72" y="152711"/>
            <a:ext cx="1517650" cy="13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71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897313"/>
            <a:ext cx="7886700" cy="132556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357813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5605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b="1" i="0" kern="1200">
          <a:gradFill>
            <a:gsLst>
              <a:gs pos="0">
                <a:srgbClr val="39C1C3"/>
              </a:gs>
              <a:gs pos="100000">
                <a:srgbClr val="005AA8"/>
              </a:gs>
            </a:gsLst>
            <a:lin ang="0" scaled="0"/>
          </a:gradFill>
          <a:latin typeface="Arial" charset="0"/>
          <a:ea typeface="Arial" charset="0"/>
          <a:cs typeface="Arial" charset="0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Clr>
          <a:srgbClr val="39C1C3"/>
        </a:buClr>
        <a:buFont typeface="Arial"/>
        <a:buChar char="•"/>
        <a:defRPr sz="2100" kern="1200">
          <a:solidFill>
            <a:srgbClr val="005AA8"/>
          </a:solidFill>
          <a:latin typeface="Arial" charset="0"/>
          <a:ea typeface="Arial" charset="0"/>
          <a:cs typeface="Arial" charset="0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Clr>
          <a:srgbClr val="39C1C3"/>
        </a:buClr>
        <a:buFont typeface="Arial"/>
        <a:buChar char="•"/>
        <a:defRPr sz="1800" kern="1200">
          <a:solidFill>
            <a:srgbClr val="005AA8"/>
          </a:solidFill>
          <a:latin typeface="Arial" charset="0"/>
          <a:ea typeface="Arial" charset="0"/>
          <a:cs typeface="Arial" charset="0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Clr>
          <a:srgbClr val="39C1C3"/>
        </a:buClr>
        <a:buFont typeface="Arial"/>
        <a:buChar char="•"/>
        <a:defRPr sz="1500" kern="1200">
          <a:solidFill>
            <a:srgbClr val="005AA8"/>
          </a:solidFill>
          <a:latin typeface="Arial" charset="0"/>
          <a:ea typeface="Arial" charset="0"/>
          <a:cs typeface="Arial" charset="0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Clr>
          <a:srgbClr val="39C1C3"/>
        </a:buClr>
        <a:buFont typeface="Arial"/>
        <a:buChar char="•"/>
        <a:defRPr sz="1350" kern="1200">
          <a:solidFill>
            <a:srgbClr val="005AA8"/>
          </a:solidFill>
          <a:latin typeface="Arial" charset="0"/>
          <a:ea typeface="Arial" charset="0"/>
          <a:cs typeface="Arial" charset="0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Clr>
          <a:srgbClr val="39C1C3"/>
        </a:buClr>
        <a:buFont typeface="Arial"/>
        <a:buChar char="•"/>
        <a:defRPr sz="1350" kern="1200">
          <a:solidFill>
            <a:srgbClr val="005AA8"/>
          </a:solidFill>
          <a:latin typeface="Arial" charset="0"/>
          <a:ea typeface="Arial" charset="0"/>
          <a:cs typeface="Arial" charset="0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justine.loh@nhs.net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Trello</a:t>
            </a:r>
            <a:r>
              <a:rPr lang="en-US" dirty="0"/>
              <a:t> </a:t>
            </a:r>
            <a:r>
              <a:rPr lang="mr-IN" dirty="0" smtClean="0"/>
              <a:t>–</a:t>
            </a:r>
            <a:r>
              <a:rPr lang="en-US" dirty="0" smtClean="0"/>
              <a:t> The e-Platform for Education &amp; Training in Emergency Medicine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08580" y="5067015"/>
            <a:ext cx="4333814" cy="1253951"/>
          </a:xfrm>
        </p:spPr>
        <p:txBody>
          <a:bodyPr vert="horz" lIns="0" tIns="0" rIns="0" bIns="0" rtlCol="0" anchor="t">
            <a:normAutofit/>
          </a:bodyPr>
          <a:lstStyle/>
          <a:p>
            <a:pPr algn="l"/>
            <a:r>
              <a:rPr lang="en-US" sz="1800" dirty="0" smtClean="0">
                <a:latin typeface="Arial"/>
                <a:cs typeface="Arial"/>
              </a:rPr>
              <a:t>Dr. Justine Loh</a:t>
            </a:r>
          </a:p>
          <a:p>
            <a:pPr algn="l"/>
            <a:r>
              <a:rPr lang="en-US" sz="1800" dirty="0" smtClean="0">
                <a:latin typeface="Arial"/>
                <a:cs typeface="Arial"/>
              </a:rPr>
              <a:t>RCP Chief Registrar in Emergency Medicine</a:t>
            </a:r>
          </a:p>
          <a:p>
            <a:pPr algn="l"/>
            <a:r>
              <a:rPr lang="en-US" sz="1800" dirty="0" smtClean="0">
                <a:latin typeface="Arial"/>
                <a:cs typeface="Arial"/>
              </a:rPr>
              <a:t>Royal Berkshire NHS Foundation Trust</a:t>
            </a:r>
            <a:endParaRPr lang="en-US" sz="1800" dirty="0"/>
          </a:p>
        </p:txBody>
      </p:sp>
      <p:grpSp>
        <p:nvGrpSpPr>
          <p:cNvPr id="4" name="Group 3"/>
          <p:cNvGrpSpPr/>
          <p:nvPr/>
        </p:nvGrpSpPr>
        <p:grpSpPr>
          <a:xfrm>
            <a:off x="257680" y="4954986"/>
            <a:ext cx="1746733" cy="1583928"/>
            <a:chOff x="257680" y="3698146"/>
            <a:chExt cx="1246299" cy="1180043"/>
          </a:xfrm>
        </p:grpSpPr>
        <p:sp>
          <p:nvSpPr>
            <p:cNvPr id="5" name="TextBox 4"/>
            <p:cNvSpPr txBox="1"/>
            <p:nvPr/>
          </p:nvSpPr>
          <p:spPr>
            <a:xfrm>
              <a:off x="387778" y="4006574"/>
              <a:ext cx="1116201" cy="49541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ts val="1200"/>
                </a:lnSpc>
              </a:pPr>
              <a:r>
                <a:rPr lang="en-US" sz="12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Oxford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257680" y="3698146"/>
              <a:ext cx="1196470" cy="1180043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7778" y="4288167"/>
              <a:ext cx="920321" cy="4276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08999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06259"/>
            <a:ext cx="7886700" cy="769562"/>
          </a:xfrm>
        </p:spPr>
        <p:txBody>
          <a:bodyPr/>
          <a:lstStyle/>
          <a:p>
            <a:pPr algn="ctr"/>
            <a:r>
              <a:rPr lang="en-US" dirty="0" smtClean="0"/>
              <a:t>What </a:t>
            </a:r>
            <a:r>
              <a:rPr lang="en-US" dirty="0" smtClean="0"/>
              <a:t>are</a:t>
            </a:r>
            <a:r>
              <a:rPr lang="en-US" dirty="0" smtClean="0"/>
              <a:t> </a:t>
            </a:r>
            <a:r>
              <a:rPr lang="en-US" dirty="0" smtClean="0"/>
              <a:t>the future </a:t>
            </a:r>
            <a:r>
              <a:rPr lang="en-US" dirty="0" smtClean="0"/>
              <a:t>plans?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203894"/>
              </p:ext>
            </p:extLst>
          </p:nvPr>
        </p:nvGraphicFramePr>
        <p:xfrm>
          <a:off x="628650" y="1283210"/>
          <a:ext cx="7886700" cy="387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/>
                <a:gridCol w="2628900"/>
                <a:gridCol w="2628900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600" dirty="0" err="1" smtClean="0"/>
                        <a:t>Trello</a:t>
                      </a:r>
                      <a:r>
                        <a:rPr lang="en-US" sz="1600" dirty="0" smtClean="0"/>
                        <a:t>-related Activity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600" dirty="0" smtClean="0"/>
                        <a:t>Events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600" dirty="0" smtClean="0"/>
                        <a:t>Details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1600" dirty="0" smtClean="0"/>
                        <a:t>Practical skills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783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1</a:t>
                      </a:r>
                      <a:r>
                        <a:rPr lang="en-US" sz="1600" baseline="30000" dirty="0" smtClean="0"/>
                        <a:t>st</a:t>
                      </a:r>
                      <a:r>
                        <a:rPr lang="en-US" sz="1600" baseline="0" dirty="0" smtClean="0"/>
                        <a:t> Thames Valley EM Level 1 ‘Introductory’ US Course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1600" dirty="0" smtClean="0"/>
                        <a:t>15</a:t>
                      </a:r>
                      <a:r>
                        <a:rPr lang="en-US" sz="1600" baseline="30000" dirty="0" smtClean="0"/>
                        <a:t>th</a:t>
                      </a:r>
                      <a:r>
                        <a:rPr lang="en-US" sz="1600" dirty="0" smtClean="0"/>
                        <a:t> October 2019 - RBH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1600" dirty="0" smtClean="0"/>
                        <a:t>Simulation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783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Paediatric Procedural Sedation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1600" dirty="0" smtClean="0"/>
                        <a:t>15</a:t>
                      </a:r>
                      <a:r>
                        <a:rPr lang="en-US" sz="1600" baseline="30000" dirty="0" smtClean="0"/>
                        <a:t>th</a:t>
                      </a:r>
                      <a:r>
                        <a:rPr lang="en-US" sz="1600" dirty="0" smtClean="0"/>
                        <a:t> November 2019 - RBH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1600" dirty="0" smtClean="0"/>
                        <a:t>Retrospective</a:t>
                      </a:r>
                      <a:r>
                        <a:rPr lang="en-US" sz="1600" baseline="0" dirty="0" smtClean="0"/>
                        <a:t> discussions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783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ED Journal Club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1600" dirty="0" smtClean="0"/>
                        <a:t>Last Friday of every month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1600" dirty="0" smtClean="0"/>
                        <a:t>Wellness &amp; Wellbeing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783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ED Social Events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1600" dirty="0" smtClean="0"/>
                        <a:t>Last Friday of every month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28650" y="5333030"/>
            <a:ext cx="3948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 smtClean="0"/>
              <a:t>Video uploads 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Induction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Forums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7546" y="5333030"/>
            <a:ext cx="39378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 smtClean="0"/>
              <a:t>Trust App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MDT approach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Regional extension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25797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97314"/>
            <a:ext cx="7886700" cy="2463056"/>
          </a:xfrm>
        </p:spPr>
        <p:txBody>
          <a:bodyPr>
            <a:noAutofit/>
          </a:bodyPr>
          <a:lstStyle/>
          <a:p>
            <a:r>
              <a:rPr lang="en-US" sz="2800" dirty="0" smtClean="0"/>
              <a:t>Dr. Justine S. Loh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RCP Chief Registrar in Emergency Medicine, </a:t>
            </a:r>
            <a:br>
              <a:rPr lang="en-US" sz="2800" dirty="0" smtClean="0"/>
            </a:br>
            <a:r>
              <a:rPr lang="en-US" sz="2800" dirty="0" smtClean="0"/>
              <a:t>Specialty Trainee in Emergency Medicine &amp; Paediatric Emergency Medicine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Royal Berkshire NHS Foundation Trust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863103"/>
            <a:ext cx="7886700" cy="231998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Email: </a:t>
            </a:r>
            <a:r>
              <a:rPr lang="en-US" dirty="0" smtClean="0">
                <a:hlinkClick r:id="rId2"/>
              </a:rPr>
              <a:t>justine.loh@nhs.net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Twitter: @</a:t>
            </a:r>
            <a:r>
              <a:rPr lang="en-US" dirty="0" err="1" smtClean="0"/>
              <a:t>justineloh</a:t>
            </a:r>
            <a:r>
              <a:rPr lang="en-US" dirty="0" smtClean="0"/>
              <a:t> @</a:t>
            </a:r>
            <a:r>
              <a:rPr lang="en-US" dirty="0" err="1" smtClean="0"/>
              <a:t>RBHChiefRegs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836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095774"/>
            <a:ext cx="7886700" cy="666948"/>
          </a:xfrm>
        </p:spPr>
        <p:txBody>
          <a:bodyPr/>
          <a:lstStyle/>
          <a:p>
            <a:pPr algn="ctr"/>
            <a:r>
              <a:rPr lang="en-US" dirty="0" smtClean="0"/>
              <a:t>What is </a:t>
            </a:r>
            <a:r>
              <a:rPr lang="en-US" dirty="0" err="1" smtClean="0"/>
              <a:t>Trello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321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8650" y="590714"/>
            <a:ext cx="7886700" cy="677034"/>
          </a:xfrm>
        </p:spPr>
        <p:txBody>
          <a:bodyPr/>
          <a:lstStyle/>
          <a:p>
            <a:pPr algn="ctr"/>
            <a:r>
              <a:rPr lang="en-US" dirty="0" smtClean="0"/>
              <a:t>Desktop view</a:t>
            </a:r>
            <a:endParaRPr lang="en-US" dirty="0"/>
          </a:p>
        </p:txBody>
      </p:sp>
      <p:pic>
        <p:nvPicPr>
          <p:cNvPr id="4" name="Content Placeholder 3" descr="Screen Shot 2019-10-03 at 17.07.10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99" b="6999"/>
          <a:stretch/>
        </p:blipFill>
        <p:spPr>
          <a:xfrm>
            <a:off x="264565" y="1336210"/>
            <a:ext cx="8598336" cy="5265463"/>
          </a:xfrm>
        </p:spPr>
      </p:pic>
      <p:pic>
        <p:nvPicPr>
          <p:cNvPr id="6" name="Picture 5" descr="Screen Shot 2019-10-03 at 17.07.4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65" y="1336210"/>
            <a:ext cx="8598336" cy="526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62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98485"/>
            <a:ext cx="7886700" cy="597655"/>
          </a:xfrm>
        </p:spPr>
        <p:txBody>
          <a:bodyPr/>
          <a:lstStyle/>
          <a:p>
            <a:pPr algn="ctr"/>
            <a:r>
              <a:rPr lang="en-US" dirty="0" smtClean="0"/>
              <a:t>Mobile view</a:t>
            </a:r>
            <a:endParaRPr lang="en-US" dirty="0"/>
          </a:p>
        </p:txBody>
      </p:sp>
      <p:pic>
        <p:nvPicPr>
          <p:cNvPr id="4" name="Content Placeholder 3" descr="IMG_7511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91" r="-672"/>
          <a:stretch/>
        </p:blipFill>
        <p:spPr>
          <a:xfrm>
            <a:off x="416999" y="1336675"/>
            <a:ext cx="2764696" cy="4846638"/>
          </a:xfrm>
        </p:spPr>
      </p:pic>
      <p:pic>
        <p:nvPicPr>
          <p:cNvPr id="5" name="Picture 4" descr="IMG_751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695" y="1336675"/>
            <a:ext cx="2764696" cy="4846638"/>
          </a:xfrm>
          <a:prstGeom prst="rect">
            <a:avLst/>
          </a:prstGeom>
        </p:spPr>
      </p:pic>
      <p:pic>
        <p:nvPicPr>
          <p:cNvPr id="6" name="Picture 5" descr="IMG_751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391" y="1336675"/>
            <a:ext cx="2797456" cy="484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650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85637"/>
            <a:ext cx="7886700" cy="650574"/>
          </a:xfrm>
        </p:spPr>
        <p:txBody>
          <a:bodyPr/>
          <a:lstStyle/>
          <a:p>
            <a:pPr algn="ctr"/>
            <a:r>
              <a:rPr lang="en-US" dirty="0" smtClean="0"/>
              <a:t>What was the purpose of </a:t>
            </a:r>
            <a:r>
              <a:rPr lang="en-US" dirty="0" err="1" smtClean="0"/>
              <a:t>Trello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81738"/>
            <a:ext cx="7886700" cy="4701351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dirty="0" smtClean="0"/>
              <a:t>Accessible educational materials 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Collaborative and shared learning experiences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Real-time information sharing 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Improving practical and simulation learning experiences </a:t>
            </a:r>
            <a:endParaRPr lang="en-US" dirty="0" smtClean="0"/>
          </a:p>
          <a:p>
            <a:pPr>
              <a:lnSpc>
                <a:spcPct val="200000"/>
              </a:lnSpc>
            </a:pPr>
            <a:r>
              <a:rPr lang="en-US" dirty="0" smtClean="0"/>
              <a:t>‘Prospective &amp; Retrospective’ discussions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168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19488"/>
            <a:ext cx="7886700" cy="928400"/>
          </a:xfrm>
        </p:spPr>
        <p:txBody>
          <a:bodyPr/>
          <a:lstStyle/>
          <a:p>
            <a:pPr algn="ctr"/>
            <a:r>
              <a:rPr lang="en-US" dirty="0" smtClean="0"/>
              <a:t>How was </a:t>
            </a:r>
            <a:r>
              <a:rPr lang="en-US" dirty="0" err="1" smtClean="0"/>
              <a:t>Trello</a:t>
            </a:r>
            <a:r>
              <a:rPr lang="en-US" dirty="0" smtClean="0"/>
              <a:t> set-up</a:t>
            </a:r>
            <a:r>
              <a:rPr lang="en-US" dirty="0" smtClean="0"/>
              <a:t>? </a:t>
            </a:r>
            <a:br>
              <a:rPr lang="en-US" dirty="0" smtClean="0"/>
            </a:br>
            <a:r>
              <a:rPr lang="en-US" dirty="0" smtClean="0"/>
              <a:t>(Aug 18 </a:t>
            </a:r>
            <a:r>
              <a:rPr lang="mr-IN" dirty="0" smtClean="0"/>
              <a:t>–</a:t>
            </a:r>
            <a:r>
              <a:rPr lang="en-US" dirty="0" smtClean="0"/>
              <a:t> 19)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5064122"/>
              </p:ext>
            </p:extLst>
          </p:nvPr>
        </p:nvGraphicFramePr>
        <p:xfrm>
          <a:off x="628650" y="1680186"/>
          <a:ext cx="7886700" cy="4502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42452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93028"/>
            <a:ext cx="7886700" cy="981319"/>
          </a:xfrm>
        </p:spPr>
        <p:txBody>
          <a:bodyPr/>
          <a:lstStyle/>
          <a:p>
            <a:pPr algn="ctr"/>
            <a:r>
              <a:rPr lang="en-US" dirty="0" smtClean="0"/>
              <a:t>How was </a:t>
            </a:r>
            <a:r>
              <a:rPr lang="en-US" dirty="0" err="1" smtClean="0"/>
              <a:t>Trello</a:t>
            </a:r>
            <a:r>
              <a:rPr lang="en-US" dirty="0" smtClean="0"/>
              <a:t> set-up</a:t>
            </a:r>
            <a:r>
              <a:rPr lang="en-US" dirty="0" smtClean="0"/>
              <a:t>?</a:t>
            </a:r>
            <a:br>
              <a:rPr lang="en-US" dirty="0" smtClean="0"/>
            </a:br>
            <a:r>
              <a:rPr lang="en-US" dirty="0" smtClean="0"/>
              <a:t>(Aug 19 onwards)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4638197"/>
              </p:ext>
            </p:extLst>
          </p:nvPr>
        </p:nvGraphicFramePr>
        <p:xfrm>
          <a:off x="628650" y="1680186"/>
          <a:ext cx="7886700" cy="4502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26718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85636"/>
            <a:ext cx="7886700" cy="1325563"/>
          </a:xfrm>
        </p:spPr>
        <p:txBody>
          <a:bodyPr/>
          <a:lstStyle/>
          <a:p>
            <a:pPr algn="ctr"/>
            <a:r>
              <a:rPr lang="en-US" dirty="0" smtClean="0"/>
              <a:t>How has this improve </a:t>
            </a:r>
            <a:r>
              <a:rPr lang="en-US" dirty="0"/>
              <a:t>E</a:t>
            </a:r>
            <a:r>
              <a:rPr lang="en-US" dirty="0" smtClean="0"/>
              <a:t>ducation </a:t>
            </a:r>
            <a:r>
              <a:rPr lang="en-US" dirty="0" smtClean="0"/>
              <a:t>&amp; </a:t>
            </a:r>
            <a:r>
              <a:rPr lang="en-US" dirty="0" smtClean="0"/>
              <a:t>Training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Picture 3" descr="Screen Shot 2019-10-08 at 04.12.2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25" y="1658432"/>
            <a:ext cx="8331200" cy="4546600"/>
          </a:xfrm>
          <a:prstGeom prst="rect">
            <a:avLst/>
          </a:prstGeom>
        </p:spPr>
      </p:pic>
      <p:pic>
        <p:nvPicPr>
          <p:cNvPr id="6" name="Picture 5" descr="Screen Shot 2019-10-08 at 04.12.5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25" y="1658432"/>
            <a:ext cx="8178800" cy="4318000"/>
          </a:xfrm>
          <a:prstGeom prst="rect">
            <a:avLst/>
          </a:prstGeom>
        </p:spPr>
      </p:pic>
      <p:pic>
        <p:nvPicPr>
          <p:cNvPr id="7" name="Picture 6" descr="Screen Shot 2019-10-08 at 04.14.0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26" y="1658432"/>
            <a:ext cx="8178800" cy="4651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909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are the issues?</a:t>
            </a:r>
            <a:endParaRPr lang="en-US" dirty="0"/>
          </a:p>
        </p:txBody>
      </p:sp>
      <p:pic>
        <p:nvPicPr>
          <p:cNvPr id="5" name="Picture 4" descr="Screen Shot 2019-10-08 at 04.19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556817"/>
            <a:ext cx="8458200" cy="4102100"/>
          </a:xfrm>
          <a:prstGeom prst="rect">
            <a:avLst/>
          </a:prstGeom>
        </p:spPr>
      </p:pic>
      <p:pic>
        <p:nvPicPr>
          <p:cNvPr id="6" name="Picture 5" descr="Screen Shot 2019-10-08 at 04.20.2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556817"/>
            <a:ext cx="8458200" cy="475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685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465A6C"/>
      </a:dk1>
      <a:lt1>
        <a:srgbClr val="FFFFFF"/>
      </a:lt1>
      <a:dk2>
        <a:srgbClr val="44546A"/>
      </a:dk2>
      <a:lt2>
        <a:srgbClr val="EEF2F3"/>
      </a:lt2>
      <a:accent1>
        <a:srgbClr val="013F84"/>
      </a:accent1>
      <a:accent2>
        <a:srgbClr val="029D96"/>
      </a:accent2>
      <a:accent3>
        <a:srgbClr val="0068B4"/>
      </a:accent3>
      <a:accent4>
        <a:srgbClr val="00A7D6"/>
      </a:accent4>
      <a:accent5>
        <a:srgbClr val="462B7E"/>
      </a:accent5>
      <a:accent6>
        <a:srgbClr val="34BCEE"/>
      </a:accent6>
      <a:hlink>
        <a:srgbClr val="0068B4"/>
      </a:hlink>
      <a:folHlink>
        <a:srgbClr val="029D96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jb4e31c9089946cf910bac0095b3d138 xmlns="5e7f8ba3-d925-4706-87e2-5316b66cc120">
      <Terms xmlns="http://schemas.microsoft.com/office/infopath/2007/PartnerControls"/>
    </jb4e31c9089946cf910bac0095b3d138>
    <TaxCatchAll xmlns="a3ae7a6c-ece9-4bf4-b8cc-a50ea656881e"/>
    <oc5e2cbd350742acb8e1718addc14721 xmlns="5e7f8ba3-d925-4706-87e2-5316b66cc120">
      <Terms xmlns="http://schemas.microsoft.com/office/infopath/2007/PartnerControls"/>
    </oc5e2cbd350742acb8e1718addc14721>
    <kaab6bc54fc448a8b573310119dde037 xmlns="5e7f8ba3-d925-4706-87e2-5316b66cc120">
      <Terms xmlns="http://schemas.microsoft.com/office/infopath/2007/PartnerControls"/>
    </kaab6bc54fc448a8b573310119dde037>
    <j6e6abcc5aa6497780910c80bd06071a xmlns="5e7f8ba3-d925-4706-87e2-5316b66cc120">
      <Terms xmlns="http://schemas.microsoft.com/office/infopath/2007/PartnerControls"/>
    </j6e6abcc5aa6497780910c80bd06071a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882BD984C5A8459899F670F49FBEDE" ma:contentTypeVersion="20" ma:contentTypeDescription="Create a new document." ma:contentTypeScope="" ma:versionID="bf634725774d40da395dede41e746272">
  <xsd:schema xmlns:xsd="http://www.w3.org/2001/XMLSchema" xmlns:xs="http://www.w3.org/2001/XMLSchema" xmlns:p="http://schemas.microsoft.com/office/2006/metadata/properties" xmlns:ns2="5e7f8ba3-d925-4706-87e2-5316b66cc120" xmlns:ns3="a3ae7a6c-ece9-4bf4-b8cc-a50ea656881e" xmlns:ns4="8f259548-b09c-497a-90de-e0ad0ac16545" targetNamespace="http://schemas.microsoft.com/office/2006/metadata/properties" ma:root="true" ma:fieldsID="b8527fcad21346f17a573bc1206afa56" ns2:_="" ns3:_="" ns4:_="">
    <xsd:import namespace="5e7f8ba3-d925-4706-87e2-5316b66cc120"/>
    <xsd:import namespace="a3ae7a6c-ece9-4bf4-b8cc-a50ea656881e"/>
    <xsd:import namespace="8f259548-b09c-497a-90de-e0ad0ac16545"/>
    <xsd:element name="properties">
      <xsd:complexType>
        <xsd:sequence>
          <xsd:element name="documentManagement">
            <xsd:complexType>
              <xsd:all>
                <xsd:element ref="ns2:jb4e31c9089946cf910bac0095b3d138" minOccurs="0"/>
                <xsd:element ref="ns3:TaxCatchAll" minOccurs="0"/>
                <xsd:element ref="ns3:TaxCatchAllLabel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2:oc5e2cbd350742acb8e1718addc14721" minOccurs="0"/>
                <xsd:element ref="ns2:kaab6bc54fc448a8b573310119dde037" minOccurs="0"/>
                <xsd:element ref="ns2:j6e6abcc5aa6497780910c80bd06071a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7f8ba3-d925-4706-87e2-5316b66cc120" elementFormDefault="qualified">
    <xsd:import namespace="http://schemas.microsoft.com/office/2006/documentManagement/types"/>
    <xsd:import namespace="http://schemas.microsoft.com/office/infopath/2007/PartnerControls"/>
    <xsd:element name="jb4e31c9089946cf910bac0095b3d138" ma:index="8" nillable="true" ma:taxonomy="true" ma:internalName="jb4e31c9089946cf910bac0095b3d138" ma:taxonomyFieldName="Document_x0020_type" ma:displayName="Document type" ma:readOnly="false" ma:default="" ma:fieldId="{3b4e31c9-0899-46cf-910b-ac0095b3d138}" ma:sspId="1b0b8d0d-d165-488e-a72b-f756f9e7fb2c" ma:termSetId="98913559-ee07-43b7-a451-235a665cc78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c5e2cbd350742acb8e1718addc14721" ma:index="17" nillable="true" ma:taxonomy="true" ma:internalName="oc5e2cbd350742acb8e1718addc14721" ma:taxonomyFieldName="Programme" ma:displayName="Programme" ma:default="" ma:fieldId="{8c5e2cbd-3507-42ac-b8e1-718addc14721}" ma:sspId="1b0b8d0d-d165-488e-a72b-f756f9e7fb2c" ma:termSetId="02f0364f-9020-4101-b21a-8b38b6cbf11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aab6bc54fc448a8b573310119dde037" ma:index="19" nillable="true" ma:taxonomy="true" ma:internalName="kaab6bc54fc448a8b573310119dde037" ma:taxonomyFieldName="Project_x0020_Name" ma:displayName="Project Name" ma:default="" ma:fieldId="{4aab6bc5-4fc4-48a8-b573-310119dde037}" ma:sspId="1b0b8d0d-d165-488e-a72b-f756f9e7fb2c" ma:termSetId="79bf029b-d38f-4f9c-bc57-10cd250b2d39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j6e6abcc5aa6497780910c80bd06071a" ma:index="21" nillable="true" ma:taxonomy="true" ma:internalName="j6e6abcc5aa6497780910c80bd06071a" ma:taxonomyFieldName="Theme" ma:displayName="Theme" ma:default="" ma:fieldId="{36e6abcc-5aa6-4977-8091-0c80bd06071a}" ma:sspId="1b0b8d0d-d165-488e-a72b-f756f9e7fb2c" ma:termSetId="8badf63a-ff9d-4d4c-861b-18b9e3ef3cc2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ae7a6c-ece9-4bf4-b8cc-a50ea656881e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onomy Catch All Column" ma:description="" ma:hidden="true" ma:list="{1bbc3411-a731-4816-a503-7db0d51d1f1d}" ma:internalName="TaxCatchAll" ma:showField="CatchAllData" ma:web="a3ae7a6c-ece9-4bf4-b8cc-a50ea656881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1bbc3411-a731-4816-a503-7db0d51d1f1d}" ma:internalName="TaxCatchAllLabel" ma:readOnly="true" ma:showField="CatchAllDataLabel" ma:web="a3ae7a6c-ece9-4bf4-b8cc-a50ea656881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2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4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5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259548-b09c-497a-90de-e0ad0ac165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2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25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26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2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2ED227E-0117-40FA-98FE-DE79A9DB01A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2051BB1-6D14-42CC-B132-E1A07DD6788F}">
  <ds:schemaRefs>
    <ds:schemaRef ds:uri="http://purl.org/dc/dcmitype/"/>
    <ds:schemaRef ds:uri="http://purl.org/dc/elements/1.1/"/>
    <ds:schemaRef ds:uri="http://schemas.microsoft.com/office/2006/documentManagement/types"/>
    <ds:schemaRef ds:uri="8f259548-b09c-497a-90de-e0ad0ac16545"/>
    <ds:schemaRef ds:uri="http://schemas.microsoft.com/office/infopath/2007/PartnerControls"/>
    <ds:schemaRef ds:uri="5e7f8ba3-d925-4706-87e2-5316b66cc120"/>
    <ds:schemaRef ds:uri="http://purl.org/dc/terms/"/>
    <ds:schemaRef ds:uri="http://schemas.openxmlformats.org/package/2006/metadata/core-properties"/>
    <ds:schemaRef ds:uri="a3ae7a6c-ece9-4bf4-b8cc-a50ea656881e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145CDD6-DDA4-4F34-B366-ADD86E05B3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e7f8ba3-d925-4706-87e2-5316b66cc120"/>
    <ds:schemaRef ds:uri="a3ae7a6c-ece9-4bf4-b8cc-a50ea656881e"/>
    <ds:schemaRef ds:uri="8f259548-b09c-497a-90de-e0ad0ac1654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276</Words>
  <Application>Microsoft Macintosh PowerPoint</Application>
  <PresentationFormat>On-screen Show (4:3)</PresentationFormat>
  <Paragraphs>77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Trello – The e-Platform for Education &amp; Training in Emergency Medicine</vt:lpstr>
      <vt:lpstr>What is Trello?</vt:lpstr>
      <vt:lpstr>Desktop view</vt:lpstr>
      <vt:lpstr>Mobile view</vt:lpstr>
      <vt:lpstr>What was the purpose of Trello?</vt:lpstr>
      <vt:lpstr>How was Trello set-up?  (Aug 18 – 19)</vt:lpstr>
      <vt:lpstr>How was Trello set-up? (Aug 19 onwards)</vt:lpstr>
      <vt:lpstr>How has this improve Education &amp; Training?</vt:lpstr>
      <vt:lpstr>What are the issues?</vt:lpstr>
      <vt:lpstr>What are the future plans?</vt:lpstr>
      <vt:lpstr>Dr. Justine S. Loh  RCP Chief Registrar in Emergency Medicine,  Specialty Trainee in Emergency Medicine &amp; Paediatric Emergency Medicine  Royal Berkshire NHS Foundation Trust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Craig Sanderson</dc:creator>
  <cp:lastModifiedBy>Justine Loh</cp:lastModifiedBy>
  <cp:revision>29</cp:revision>
  <dcterms:created xsi:type="dcterms:W3CDTF">2017-05-19T09:42:56Z</dcterms:created>
  <dcterms:modified xsi:type="dcterms:W3CDTF">2019-10-08T03:40:05Z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0x010100DA882BD984C5A8459899F670F49FBEDE</vt:lpwstr>
  </property>
  <property fmtid="{D5CDD505-2E9C-101B-9397-08002B2CF9AE}" pid="3" name="Document type">
    <vt:lpwstr/>
  </property>
  <property fmtid="{D5CDD505-2E9C-101B-9397-08002B2CF9AE}" pid="4" name="Theme">
    <vt:lpwstr/>
  </property>
  <property fmtid="{D5CDD505-2E9C-101B-9397-08002B2CF9AE}" pid="5" name="Project Name">
    <vt:lpwstr/>
  </property>
  <property fmtid="{D5CDD505-2E9C-101B-9397-08002B2CF9AE}" pid="6" name="Programme">
    <vt:lpwstr/>
  </property>
</Properties>
</file>