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58" r:id="rId5"/>
    <p:sldId id="558" r:id="rId6"/>
    <p:sldId id="565" r:id="rId7"/>
    <p:sldId id="559" r:id="rId8"/>
    <p:sldId id="535" r:id="rId9"/>
    <p:sldId id="572" r:id="rId10"/>
    <p:sldId id="303" r:id="rId11"/>
    <p:sldId id="567" r:id="rId12"/>
    <p:sldId id="568" r:id="rId13"/>
    <p:sldId id="264" r:id="rId14"/>
    <p:sldId id="574" r:id="rId15"/>
    <p:sldId id="569" r:id="rId16"/>
    <p:sldId id="570" r:id="rId17"/>
    <p:sldId id="576" r:id="rId18"/>
    <p:sldId id="577" r:id="rId19"/>
    <p:sldId id="571" r:id="rId20"/>
    <p:sldId id="533" r:id="rId21"/>
    <p:sldId id="573" r:id="rId22"/>
  </p:sldIdLst>
  <p:sldSz cx="9144000" cy="6858000" type="screen4x3"/>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33CC33"/>
    <a:srgbClr val="00CC00"/>
    <a:srgbClr val="005AA8"/>
    <a:srgbClr val="39C1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7D579D-2036-4DC9-852B-1C5FA3AAFCB3}" v="235" dt="2019-10-03T10:35:26.3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477" autoAdjust="0"/>
    <p:restoredTop sz="96224" autoAdjust="0"/>
  </p:normalViewPr>
  <p:slideViewPr>
    <p:cSldViewPr snapToGrid="0" snapToObjects="1">
      <p:cViewPr varScale="1">
        <p:scale>
          <a:sx n="106" d="100"/>
          <a:sy n="106" d="100"/>
        </p:scale>
        <p:origin x="76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skia Fursland" userId="8a098a5c-19dd-401b-93f1-d5de7260cb1c" providerId="ADAL" clId="{B07D579D-2036-4DC9-852B-1C5FA3AAFCB3}"/>
    <pc:docChg chg="undo redo custSel addSld delSld modSld sldOrd">
      <pc:chgData name="Saskia Fursland" userId="8a098a5c-19dd-401b-93f1-d5de7260cb1c" providerId="ADAL" clId="{B07D579D-2036-4DC9-852B-1C5FA3AAFCB3}" dt="2019-10-03T10:36:26.431" v="1106" actId="170"/>
      <pc:docMkLst>
        <pc:docMk/>
      </pc:docMkLst>
      <pc:sldChg chg="addSp delSp modSp del">
        <pc:chgData name="Saskia Fursland" userId="8a098a5c-19dd-401b-93f1-d5de7260cb1c" providerId="ADAL" clId="{B07D579D-2036-4DC9-852B-1C5FA3AAFCB3}" dt="2019-10-02T10:34:08.207" v="72" actId="2696"/>
        <pc:sldMkLst>
          <pc:docMk/>
          <pc:sldMk cId="2767259538" sldId="256"/>
        </pc:sldMkLst>
        <pc:spChg chg="del">
          <ac:chgData name="Saskia Fursland" userId="8a098a5c-19dd-401b-93f1-d5de7260cb1c" providerId="ADAL" clId="{B07D579D-2036-4DC9-852B-1C5FA3AAFCB3}" dt="2019-10-02T10:20:54.688" v="7" actId="478"/>
          <ac:spMkLst>
            <pc:docMk/>
            <pc:sldMk cId="2767259538" sldId="256"/>
            <ac:spMk id="9" creationId="{5FD562C9-5B97-4175-B011-AE708BAA957E}"/>
          </ac:spMkLst>
        </pc:spChg>
        <pc:spChg chg="del">
          <ac:chgData name="Saskia Fursland" userId="8a098a5c-19dd-401b-93f1-d5de7260cb1c" providerId="ADAL" clId="{B07D579D-2036-4DC9-852B-1C5FA3AAFCB3}" dt="2019-10-02T10:20:15.572" v="3" actId="478"/>
          <ac:spMkLst>
            <pc:docMk/>
            <pc:sldMk cId="2767259538" sldId="256"/>
            <ac:spMk id="11" creationId="{B3B346BE-42F2-4015-8136-2BF325BCA49E}"/>
          </ac:spMkLst>
        </pc:spChg>
        <pc:spChg chg="del">
          <ac:chgData name="Saskia Fursland" userId="8a098a5c-19dd-401b-93f1-d5de7260cb1c" providerId="ADAL" clId="{B07D579D-2036-4DC9-852B-1C5FA3AAFCB3}" dt="2019-10-02T10:20:05.149" v="0" actId="478"/>
          <ac:spMkLst>
            <pc:docMk/>
            <pc:sldMk cId="2767259538" sldId="256"/>
            <ac:spMk id="12" creationId="{E999E330-6905-4D66-903A-0A4281B86D6F}"/>
          </ac:spMkLst>
        </pc:spChg>
        <pc:spChg chg="del">
          <ac:chgData name="Saskia Fursland" userId="8a098a5c-19dd-401b-93f1-d5de7260cb1c" providerId="ADAL" clId="{B07D579D-2036-4DC9-852B-1C5FA3AAFCB3}" dt="2019-10-02T10:20:14.838" v="2" actId="478"/>
          <ac:spMkLst>
            <pc:docMk/>
            <pc:sldMk cId="2767259538" sldId="256"/>
            <ac:spMk id="14" creationId="{7378E5DB-E466-491E-A9F7-EB0FABB78EE6}"/>
          </ac:spMkLst>
        </pc:spChg>
        <pc:spChg chg="mod">
          <ac:chgData name="Saskia Fursland" userId="8a098a5c-19dd-401b-93f1-d5de7260cb1c" providerId="ADAL" clId="{B07D579D-2036-4DC9-852B-1C5FA3AAFCB3}" dt="2019-10-02T10:25:51.623" v="40" actId="14100"/>
          <ac:spMkLst>
            <pc:docMk/>
            <pc:sldMk cId="2767259538" sldId="256"/>
            <ac:spMk id="15" creationId="{D9139FEE-2BB8-4D31-9465-59D2B1BADC4F}"/>
          </ac:spMkLst>
        </pc:spChg>
        <pc:spChg chg="mod">
          <ac:chgData name="Saskia Fursland" userId="8a098a5c-19dd-401b-93f1-d5de7260cb1c" providerId="ADAL" clId="{B07D579D-2036-4DC9-852B-1C5FA3AAFCB3}" dt="2019-10-02T10:25:54.983" v="41" actId="1076"/>
          <ac:spMkLst>
            <pc:docMk/>
            <pc:sldMk cId="2767259538" sldId="256"/>
            <ac:spMk id="17" creationId="{943A8184-98ED-4AF1-8FDF-6C488D96632B}"/>
          </ac:spMkLst>
        </pc:spChg>
        <pc:grpChg chg="add">
          <ac:chgData name="Saskia Fursland" userId="8a098a5c-19dd-401b-93f1-d5de7260cb1c" providerId="ADAL" clId="{B07D579D-2036-4DC9-852B-1C5FA3AAFCB3}" dt="2019-10-02T10:21:10.710" v="8"/>
          <ac:grpSpMkLst>
            <pc:docMk/>
            <pc:sldMk cId="2767259538" sldId="256"/>
            <ac:grpSpMk id="10" creationId="{2672D2BD-ACB7-4750-8C01-8E85125DA572}"/>
          </ac:grpSpMkLst>
        </pc:grpChg>
        <pc:picChg chg="add mod">
          <ac:chgData name="Saskia Fursland" userId="8a098a5c-19dd-401b-93f1-d5de7260cb1c" providerId="ADAL" clId="{B07D579D-2036-4DC9-852B-1C5FA3AAFCB3}" dt="2019-10-02T10:25:19.123" v="35" actId="1076"/>
          <ac:picMkLst>
            <pc:docMk/>
            <pc:sldMk cId="2767259538" sldId="256"/>
            <ac:picMk id="2" creationId="{C0660001-F784-4BB3-A24D-F8D68BFBF9BA}"/>
          </ac:picMkLst>
        </pc:picChg>
        <pc:picChg chg="del">
          <ac:chgData name="Saskia Fursland" userId="8a098a5c-19dd-401b-93f1-d5de7260cb1c" providerId="ADAL" clId="{B07D579D-2036-4DC9-852B-1C5FA3AAFCB3}" dt="2019-10-02T10:20:06.542" v="1" actId="478"/>
          <ac:picMkLst>
            <pc:docMk/>
            <pc:sldMk cId="2767259538" sldId="256"/>
            <ac:picMk id="13" creationId="{0BDF287C-F246-4635-AA6A-DB8798D253B7}"/>
          </ac:picMkLst>
        </pc:picChg>
      </pc:sldChg>
      <pc:sldChg chg="addSp delSp modSp">
        <pc:chgData name="Saskia Fursland" userId="8a098a5c-19dd-401b-93f1-d5de7260cb1c" providerId="ADAL" clId="{B07D579D-2036-4DC9-852B-1C5FA3AAFCB3}" dt="2019-10-02T10:32:55.273" v="70" actId="1076"/>
        <pc:sldMkLst>
          <pc:docMk/>
          <pc:sldMk cId="850321920" sldId="258"/>
        </pc:sldMkLst>
        <pc:spChg chg="del">
          <ac:chgData name="Saskia Fursland" userId="8a098a5c-19dd-401b-93f1-d5de7260cb1c" providerId="ADAL" clId="{B07D579D-2036-4DC9-852B-1C5FA3AAFCB3}" dt="2019-10-02T10:27:23.657" v="45" actId="478"/>
          <ac:spMkLst>
            <pc:docMk/>
            <pc:sldMk cId="850321920" sldId="258"/>
            <ac:spMk id="2" creationId="{00000000-0000-0000-0000-000000000000}"/>
          </ac:spMkLst>
        </pc:spChg>
        <pc:spChg chg="del">
          <ac:chgData name="Saskia Fursland" userId="8a098a5c-19dd-401b-93f1-d5de7260cb1c" providerId="ADAL" clId="{B07D579D-2036-4DC9-852B-1C5FA3AAFCB3}" dt="2019-10-02T10:27:22.128" v="44" actId="478"/>
          <ac:spMkLst>
            <pc:docMk/>
            <pc:sldMk cId="850321920" sldId="258"/>
            <ac:spMk id="3" creationId="{00000000-0000-0000-0000-000000000000}"/>
          </ac:spMkLst>
        </pc:spChg>
        <pc:spChg chg="add mod">
          <ac:chgData name="Saskia Fursland" userId="8a098a5c-19dd-401b-93f1-d5de7260cb1c" providerId="ADAL" clId="{B07D579D-2036-4DC9-852B-1C5FA3AAFCB3}" dt="2019-10-02T10:29:11.490" v="61" actId="14100"/>
          <ac:spMkLst>
            <pc:docMk/>
            <pc:sldMk cId="850321920" sldId="258"/>
            <ac:spMk id="4" creationId="{A3CDF81E-32B7-4DDD-8B72-E7DD2CF89C43}"/>
          </ac:spMkLst>
        </pc:spChg>
        <pc:spChg chg="add mod">
          <ac:chgData name="Saskia Fursland" userId="8a098a5c-19dd-401b-93f1-d5de7260cb1c" providerId="ADAL" clId="{B07D579D-2036-4DC9-852B-1C5FA3AAFCB3}" dt="2019-10-02T10:28:34.340" v="55" actId="1076"/>
          <ac:spMkLst>
            <pc:docMk/>
            <pc:sldMk cId="850321920" sldId="258"/>
            <ac:spMk id="6" creationId="{20CB1BF6-D0B7-4CCA-9143-544B3CA509AE}"/>
          </ac:spMkLst>
        </pc:spChg>
        <pc:spChg chg="add mod">
          <ac:chgData name="Saskia Fursland" userId="8a098a5c-19dd-401b-93f1-d5de7260cb1c" providerId="ADAL" clId="{B07D579D-2036-4DC9-852B-1C5FA3AAFCB3}" dt="2019-10-02T10:30:25.372" v="64" actId="1076"/>
          <ac:spMkLst>
            <pc:docMk/>
            <pc:sldMk cId="850321920" sldId="258"/>
            <ac:spMk id="7" creationId="{2BEBD278-A87F-481E-A5A5-71F29FE77E0E}"/>
          </ac:spMkLst>
        </pc:spChg>
        <pc:spChg chg="add mod">
          <ac:chgData name="Saskia Fursland" userId="8a098a5c-19dd-401b-93f1-d5de7260cb1c" providerId="ADAL" clId="{B07D579D-2036-4DC9-852B-1C5FA3AAFCB3}" dt="2019-10-02T10:28:59.767" v="60" actId="14100"/>
          <ac:spMkLst>
            <pc:docMk/>
            <pc:sldMk cId="850321920" sldId="258"/>
            <ac:spMk id="8" creationId="{38E7AF9F-859B-4C97-980A-109C6D62D307}"/>
          </ac:spMkLst>
        </pc:spChg>
        <pc:spChg chg="add mod">
          <ac:chgData name="Saskia Fursland" userId="8a098a5c-19dd-401b-93f1-d5de7260cb1c" providerId="ADAL" clId="{B07D579D-2036-4DC9-852B-1C5FA3AAFCB3}" dt="2019-10-02T10:32:55.273" v="70" actId="1076"/>
          <ac:spMkLst>
            <pc:docMk/>
            <pc:sldMk cId="850321920" sldId="258"/>
            <ac:spMk id="10" creationId="{BACBB565-C93B-4CFC-B66E-D40A13BB980C}"/>
          </ac:spMkLst>
        </pc:spChg>
        <pc:spChg chg="add mod">
          <ac:chgData name="Saskia Fursland" userId="8a098a5c-19dd-401b-93f1-d5de7260cb1c" providerId="ADAL" clId="{B07D579D-2036-4DC9-852B-1C5FA3AAFCB3}" dt="2019-10-02T10:32:28.202" v="66" actId="14100"/>
          <ac:spMkLst>
            <pc:docMk/>
            <pc:sldMk cId="850321920" sldId="258"/>
            <ac:spMk id="11" creationId="{C68F90A3-8F17-4978-87FB-CE5A970BC6E9}"/>
          </ac:spMkLst>
        </pc:spChg>
        <pc:spChg chg="add mod">
          <ac:chgData name="Saskia Fursland" userId="8a098a5c-19dd-401b-93f1-d5de7260cb1c" providerId="ADAL" clId="{B07D579D-2036-4DC9-852B-1C5FA3AAFCB3}" dt="2019-10-02T10:32:40.957" v="68" actId="1076"/>
          <ac:spMkLst>
            <pc:docMk/>
            <pc:sldMk cId="850321920" sldId="258"/>
            <ac:spMk id="14" creationId="{339A36E1-7345-432E-A62E-062637C9CC74}"/>
          </ac:spMkLst>
        </pc:spChg>
        <pc:picChg chg="add mod">
          <ac:chgData name="Saskia Fursland" userId="8a098a5c-19dd-401b-93f1-d5de7260cb1c" providerId="ADAL" clId="{B07D579D-2036-4DC9-852B-1C5FA3AAFCB3}" dt="2019-10-02T10:28:18.760" v="52" actId="14100"/>
          <ac:picMkLst>
            <pc:docMk/>
            <pc:sldMk cId="850321920" sldId="258"/>
            <ac:picMk id="5" creationId="{A110E43A-BE79-42D1-ACD8-53862F6ABDF3}"/>
          </ac:picMkLst>
        </pc:picChg>
        <pc:picChg chg="add mod">
          <ac:chgData name="Saskia Fursland" userId="8a098a5c-19dd-401b-93f1-d5de7260cb1c" providerId="ADAL" clId="{B07D579D-2036-4DC9-852B-1C5FA3AAFCB3}" dt="2019-10-02T10:30:04.151" v="63" actId="1076"/>
          <ac:picMkLst>
            <pc:docMk/>
            <pc:sldMk cId="850321920" sldId="258"/>
            <ac:picMk id="9" creationId="{C27E5692-8538-4437-B0FF-C1BE2F1F9AC0}"/>
          </ac:picMkLst>
        </pc:picChg>
        <pc:picChg chg="add mod">
          <ac:chgData name="Saskia Fursland" userId="8a098a5c-19dd-401b-93f1-d5de7260cb1c" providerId="ADAL" clId="{B07D579D-2036-4DC9-852B-1C5FA3AAFCB3}" dt="2019-10-02T10:30:04.151" v="63" actId="1076"/>
          <ac:picMkLst>
            <pc:docMk/>
            <pc:sldMk cId="850321920" sldId="258"/>
            <ac:picMk id="12" creationId="{D7F50251-AD8F-47B5-88B4-8836E551A300}"/>
          </ac:picMkLst>
        </pc:picChg>
        <pc:picChg chg="add mod">
          <ac:chgData name="Saskia Fursland" userId="8a098a5c-19dd-401b-93f1-d5de7260cb1c" providerId="ADAL" clId="{B07D579D-2036-4DC9-852B-1C5FA3AAFCB3}" dt="2019-10-02T10:30:04.151" v="63" actId="1076"/>
          <ac:picMkLst>
            <pc:docMk/>
            <pc:sldMk cId="850321920" sldId="258"/>
            <ac:picMk id="13" creationId="{EE4186D8-D1BA-4791-84C5-F971AF775B01}"/>
          </ac:picMkLst>
        </pc:picChg>
      </pc:sldChg>
      <pc:sldChg chg="del">
        <pc:chgData name="Saskia Fursland" userId="8a098a5c-19dd-401b-93f1-d5de7260cb1c" providerId="ADAL" clId="{B07D579D-2036-4DC9-852B-1C5FA3AAFCB3}" dt="2019-10-02T10:27:17.580" v="43" actId="2696"/>
        <pc:sldMkLst>
          <pc:docMk/>
          <pc:sldMk cId="1508999590" sldId="259"/>
        </pc:sldMkLst>
      </pc:sldChg>
      <pc:sldChg chg="del">
        <pc:chgData name="Saskia Fursland" userId="8a098a5c-19dd-401b-93f1-d5de7260cb1c" providerId="ADAL" clId="{B07D579D-2036-4DC9-852B-1C5FA3AAFCB3}" dt="2019-10-02T10:34:18.728" v="73" actId="2696"/>
        <pc:sldMkLst>
          <pc:docMk/>
          <pc:sldMk cId="1288836462" sldId="260"/>
        </pc:sldMkLst>
      </pc:sldChg>
      <pc:sldChg chg="addSp delSp modSp delAnim modNotesTx">
        <pc:chgData name="Saskia Fursland" userId="8a098a5c-19dd-401b-93f1-d5de7260cb1c" providerId="ADAL" clId="{B07D579D-2036-4DC9-852B-1C5FA3AAFCB3}" dt="2019-10-02T12:36:20.163" v="701" actId="20577"/>
        <pc:sldMkLst>
          <pc:docMk/>
          <pc:sldMk cId="3670385646" sldId="264"/>
        </pc:sldMkLst>
        <pc:spChg chg="mod ord">
          <ac:chgData name="Saskia Fursland" userId="8a098a5c-19dd-401b-93f1-d5de7260cb1c" providerId="ADAL" clId="{B07D579D-2036-4DC9-852B-1C5FA3AAFCB3}" dt="2019-10-02T10:59:13.563" v="429" actId="20577"/>
          <ac:spMkLst>
            <pc:docMk/>
            <pc:sldMk cId="3670385646" sldId="264"/>
            <ac:spMk id="2" creationId="{2DAE8FCB-BCB2-4D69-A887-5C4FA08E677E}"/>
          </ac:spMkLst>
        </pc:spChg>
        <pc:spChg chg="del mod">
          <ac:chgData name="Saskia Fursland" userId="8a098a5c-19dd-401b-93f1-d5de7260cb1c" providerId="ADAL" clId="{B07D579D-2036-4DC9-852B-1C5FA3AAFCB3}" dt="2019-10-02T10:49:23.731" v="259" actId="478"/>
          <ac:spMkLst>
            <pc:docMk/>
            <pc:sldMk cId="3670385646" sldId="264"/>
            <ac:spMk id="3" creationId="{B15A3031-69C7-4C53-91AD-7150CA782D94}"/>
          </ac:spMkLst>
        </pc:spChg>
        <pc:spChg chg="del mod">
          <ac:chgData name="Saskia Fursland" userId="8a098a5c-19dd-401b-93f1-d5de7260cb1c" providerId="ADAL" clId="{B07D579D-2036-4DC9-852B-1C5FA3AAFCB3}" dt="2019-10-02T10:49:25.548" v="261" actId="478"/>
          <ac:spMkLst>
            <pc:docMk/>
            <pc:sldMk cId="3670385646" sldId="264"/>
            <ac:spMk id="44" creationId="{D99076F1-6F8E-4988-B29C-23C0D2B43FF5}"/>
          </ac:spMkLst>
        </pc:spChg>
        <pc:spChg chg="del mod">
          <ac:chgData name="Saskia Fursland" userId="8a098a5c-19dd-401b-93f1-d5de7260cb1c" providerId="ADAL" clId="{B07D579D-2036-4DC9-852B-1C5FA3AAFCB3}" dt="2019-10-02T10:49:32.367" v="269" actId="478"/>
          <ac:spMkLst>
            <pc:docMk/>
            <pc:sldMk cId="3670385646" sldId="264"/>
            <ac:spMk id="47" creationId="{AB977A2B-8DA1-4C54-A69E-F7EAE7B2B14C}"/>
          </ac:spMkLst>
        </pc:spChg>
        <pc:spChg chg="del mod ord">
          <ac:chgData name="Saskia Fursland" userId="8a098a5c-19dd-401b-93f1-d5de7260cb1c" providerId="ADAL" clId="{B07D579D-2036-4DC9-852B-1C5FA3AAFCB3}" dt="2019-10-02T10:55:54.110" v="358" actId="478"/>
          <ac:spMkLst>
            <pc:docMk/>
            <pc:sldMk cId="3670385646" sldId="264"/>
            <ac:spMk id="49" creationId="{DA263BCD-5A95-4140-880E-D1FDA3058D89}"/>
          </ac:spMkLst>
        </pc:spChg>
        <pc:spChg chg="del mod">
          <ac:chgData name="Saskia Fursland" userId="8a098a5c-19dd-401b-93f1-d5de7260cb1c" providerId="ADAL" clId="{B07D579D-2036-4DC9-852B-1C5FA3AAFCB3}" dt="2019-10-02T10:49:31.034" v="267" actId="478"/>
          <ac:spMkLst>
            <pc:docMk/>
            <pc:sldMk cId="3670385646" sldId="264"/>
            <ac:spMk id="52" creationId="{A008A0AB-B7E6-449F-A2D2-03546F19DFD6}"/>
          </ac:spMkLst>
        </pc:spChg>
        <pc:spChg chg="del mod">
          <ac:chgData name="Saskia Fursland" userId="8a098a5c-19dd-401b-93f1-d5de7260cb1c" providerId="ADAL" clId="{B07D579D-2036-4DC9-852B-1C5FA3AAFCB3}" dt="2019-10-02T10:49:27.314" v="262" actId="478"/>
          <ac:spMkLst>
            <pc:docMk/>
            <pc:sldMk cId="3670385646" sldId="264"/>
            <ac:spMk id="53" creationId="{6D586550-6660-46C4-BB2D-C244418A6924}"/>
          </ac:spMkLst>
        </pc:spChg>
        <pc:spChg chg="del mod">
          <ac:chgData name="Saskia Fursland" userId="8a098a5c-19dd-401b-93f1-d5de7260cb1c" providerId="ADAL" clId="{B07D579D-2036-4DC9-852B-1C5FA3AAFCB3}" dt="2019-10-02T10:49:29.714" v="265" actId="478"/>
          <ac:spMkLst>
            <pc:docMk/>
            <pc:sldMk cId="3670385646" sldId="264"/>
            <ac:spMk id="57" creationId="{52DD2905-E57F-4852-BD75-197775D5F204}"/>
          </ac:spMkLst>
        </pc:spChg>
        <pc:picChg chg="add">
          <ac:chgData name="Saskia Fursland" userId="8a098a5c-19dd-401b-93f1-d5de7260cb1c" providerId="ADAL" clId="{B07D579D-2036-4DC9-852B-1C5FA3AAFCB3}" dt="2019-10-02T10:36:43.143" v="91"/>
          <ac:picMkLst>
            <pc:docMk/>
            <pc:sldMk cId="3670385646" sldId="264"/>
            <ac:picMk id="13" creationId="{B5B9844E-69A1-4AEC-AEDB-1BE5037A555C}"/>
          </ac:picMkLst>
        </pc:picChg>
        <pc:picChg chg="add mod">
          <ac:chgData name="Saskia Fursland" userId="8a098a5c-19dd-401b-93f1-d5de7260cb1c" providerId="ADAL" clId="{B07D579D-2036-4DC9-852B-1C5FA3AAFCB3}" dt="2019-10-02T10:57:39.633" v="395" actId="1076"/>
          <ac:picMkLst>
            <pc:docMk/>
            <pc:sldMk cId="3670385646" sldId="264"/>
            <ac:picMk id="14" creationId="{518A8B86-6B27-4334-808A-2BB997E641B4}"/>
          </ac:picMkLst>
        </pc:picChg>
        <pc:picChg chg="add del mod">
          <ac:chgData name="Saskia Fursland" userId="8a098a5c-19dd-401b-93f1-d5de7260cb1c" providerId="ADAL" clId="{B07D579D-2036-4DC9-852B-1C5FA3AAFCB3}" dt="2019-10-02T10:52:05.604" v="301" actId="478"/>
          <ac:picMkLst>
            <pc:docMk/>
            <pc:sldMk cId="3670385646" sldId="264"/>
            <ac:picMk id="15" creationId="{08F8D066-76A2-4FEB-9E0C-9A6E822C719F}"/>
          </ac:picMkLst>
        </pc:picChg>
        <pc:picChg chg="add mod">
          <ac:chgData name="Saskia Fursland" userId="8a098a5c-19dd-401b-93f1-d5de7260cb1c" providerId="ADAL" clId="{B07D579D-2036-4DC9-852B-1C5FA3AAFCB3}" dt="2019-10-02T10:57:36.495" v="393" actId="1076"/>
          <ac:picMkLst>
            <pc:docMk/>
            <pc:sldMk cId="3670385646" sldId="264"/>
            <ac:picMk id="16" creationId="{C425D0DC-F1B6-4CD6-93FB-61360E17703C}"/>
          </ac:picMkLst>
        </pc:picChg>
        <pc:picChg chg="add mod ord">
          <ac:chgData name="Saskia Fursland" userId="8a098a5c-19dd-401b-93f1-d5de7260cb1c" providerId="ADAL" clId="{B07D579D-2036-4DC9-852B-1C5FA3AAFCB3}" dt="2019-10-02T10:57:59.414" v="401" actId="14100"/>
          <ac:picMkLst>
            <pc:docMk/>
            <pc:sldMk cId="3670385646" sldId="264"/>
            <ac:picMk id="17" creationId="{34EBCE40-DE0C-4F66-9F45-79739D043145}"/>
          </ac:picMkLst>
        </pc:picChg>
        <pc:picChg chg="add del">
          <ac:chgData name="Saskia Fursland" userId="8a098a5c-19dd-401b-93f1-d5de7260cb1c" providerId="ADAL" clId="{B07D579D-2036-4DC9-852B-1C5FA3AAFCB3}" dt="2019-10-02T10:52:01.034" v="300" actId="478"/>
          <ac:picMkLst>
            <pc:docMk/>
            <pc:sldMk cId="3670385646" sldId="264"/>
            <ac:picMk id="18" creationId="{37D8170A-B28E-4220-B6FD-4AF3F1AFECB2}"/>
          </ac:picMkLst>
        </pc:picChg>
        <pc:picChg chg="add mod">
          <ac:chgData name="Saskia Fursland" userId="8a098a5c-19dd-401b-93f1-d5de7260cb1c" providerId="ADAL" clId="{B07D579D-2036-4DC9-852B-1C5FA3AAFCB3}" dt="2019-10-02T10:57:46.100" v="397" actId="1076"/>
          <ac:picMkLst>
            <pc:docMk/>
            <pc:sldMk cId="3670385646" sldId="264"/>
            <ac:picMk id="19" creationId="{542E952A-B32C-4721-9846-FF063F95C69B}"/>
          </ac:picMkLst>
        </pc:picChg>
        <pc:picChg chg="add mod">
          <ac:chgData name="Saskia Fursland" userId="8a098a5c-19dd-401b-93f1-d5de7260cb1c" providerId="ADAL" clId="{B07D579D-2036-4DC9-852B-1C5FA3AAFCB3}" dt="2019-10-02T10:57:38.095" v="394" actId="1076"/>
          <ac:picMkLst>
            <pc:docMk/>
            <pc:sldMk cId="3670385646" sldId="264"/>
            <ac:picMk id="20" creationId="{870971D6-CD06-4E9E-B790-5DB2710C03B0}"/>
          </ac:picMkLst>
        </pc:picChg>
        <pc:picChg chg="add mod">
          <ac:chgData name="Saskia Fursland" userId="8a098a5c-19dd-401b-93f1-d5de7260cb1c" providerId="ADAL" clId="{B07D579D-2036-4DC9-852B-1C5FA3AAFCB3}" dt="2019-10-02T10:57:56.533" v="400" actId="14100"/>
          <ac:picMkLst>
            <pc:docMk/>
            <pc:sldMk cId="3670385646" sldId="264"/>
            <ac:picMk id="21" creationId="{C88F0046-F4B7-4130-AA7A-5E94B6DE4CD5}"/>
          </ac:picMkLst>
        </pc:picChg>
        <pc:picChg chg="del mod">
          <ac:chgData name="Saskia Fursland" userId="8a098a5c-19dd-401b-93f1-d5de7260cb1c" providerId="ADAL" clId="{B07D579D-2036-4DC9-852B-1C5FA3AAFCB3}" dt="2019-10-02T10:49:24.574" v="260" actId="478"/>
          <ac:picMkLst>
            <pc:docMk/>
            <pc:sldMk cId="3670385646" sldId="264"/>
            <ac:picMk id="46" creationId="{9B387F3E-C494-433C-A052-333847356748}"/>
          </ac:picMkLst>
        </pc:picChg>
        <pc:picChg chg="del mod">
          <ac:chgData name="Saskia Fursland" userId="8a098a5c-19dd-401b-93f1-d5de7260cb1c" providerId="ADAL" clId="{B07D579D-2036-4DC9-852B-1C5FA3AAFCB3}" dt="2019-10-02T10:49:31.862" v="268" actId="478"/>
          <ac:picMkLst>
            <pc:docMk/>
            <pc:sldMk cId="3670385646" sldId="264"/>
            <ac:picMk id="48" creationId="{74FA6F2C-9E66-4E63-BF08-D3AD11A717C3}"/>
          </ac:picMkLst>
        </pc:picChg>
        <pc:picChg chg="del mod">
          <ac:chgData name="Saskia Fursland" userId="8a098a5c-19dd-401b-93f1-d5de7260cb1c" providerId="ADAL" clId="{B07D579D-2036-4DC9-852B-1C5FA3AAFCB3}" dt="2019-10-02T10:49:30.389" v="266" actId="478"/>
          <ac:picMkLst>
            <pc:docMk/>
            <pc:sldMk cId="3670385646" sldId="264"/>
            <ac:picMk id="56" creationId="{1EA1D479-B403-4F55-A689-BF8DC78912CA}"/>
          </ac:picMkLst>
        </pc:picChg>
      </pc:sldChg>
      <pc:sldChg chg="addSp modSp">
        <pc:chgData name="Saskia Fursland" userId="8a098a5c-19dd-401b-93f1-d5de7260cb1c" providerId="ADAL" clId="{B07D579D-2036-4DC9-852B-1C5FA3AAFCB3}" dt="2019-10-03T10:03:44.438" v="1059" actId="255"/>
        <pc:sldMkLst>
          <pc:docMk/>
          <pc:sldMk cId="1237937967" sldId="303"/>
        </pc:sldMkLst>
        <pc:spChg chg="mod">
          <ac:chgData name="Saskia Fursland" userId="8a098a5c-19dd-401b-93f1-d5de7260cb1c" providerId="ADAL" clId="{B07D579D-2036-4DC9-852B-1C5FA3AAFCB3}" dt="2019-10-03T10:03:44.438" v="1059" actId="255"/>
          <ac:spMkLst>
            <pc:docMk/>
            <pc:sldMk cId="1237937967" sldId="303"/>
            <ac:spMk id="3" creationId="{86276A2F-18EE-41F7-8F59-4F3C16512D30}"/>
          </ac:spMkLst>
        </pc:spChg>
        <pc:spChg chg="mod">
          <ac:chgData name="Saskia Fursland" userId="8a098a5c-19dd-401b-93f1-d5de7260cb1c" providerId="ADAL" clId="{B07D579D-2036-4DC9-852B-1C5FA3AAFCB3}" dt="2019-10-02T10:36:27.275" v="87" actId="14100"/>
          <ac:spMkLst>
            <pc:docMk/>
            <pc:sldMk cId="1237937967" sldId="303"/>
            <ac:spMk id="8" creationId="{7534D867-F3EE-4945-904A-0ADD237FAAB4}"/>
          </ac:spMkLst>
        </pc:spChg>
        <pc:picChg chg="mod">
          <ac:chgData name="Saskia Fursland" userId="8a098a5c-19dd-401b-93f1-d5de7260cb1c" providerId="ADAL" clId="{B07D579D-2036-4DC9-852B-1C5FA3AAFCB3}" dt="2019-10-02T10:23:20.073" v="22" actId="1076"/>
          <ac:picMkLst>
            <pc:docMk/>
            <pc:sldMk cId="1237937967" sldId="303"/>
            <ac:picMk id="4" creationId="{1F965744-6869-4191-84CD-38DC68DC93B7}"/>
          </ac:picMkLst>
        </pc:picChg>
        <pc:picChg chg="mod">
          <ac:chgData name="Saskia Fursland" userId="8a098a5c-19dd-401b-93f1-d5de7260cb1c" providerId="ADAL" clId="{B07D579D-2036-4DC9-852B-1C5FA3AAFCB3}" dt="2019-10-02T10:23:20.073" v="22" actId="1076"/>
          <ac:picMkLst>
            <pc:docMk/>
            <pc:sldMk cId="1237937967" sldId="303"/>
            <ac:picMk id="5" creationId="{B7049853-E5E9-41AD-B0F0-E467283D563A}"/>
          </ac:picMkLst>
        </pc:picChg>
        <pc:picChg chg="add">
          <ac:chgData name="Saskia Fursland" userId="8a098a5c-19dd-401b-93f1-d5de7260cb1c" providerId="ADAL" clId="{B07D579D-2036-4DC9-852B-1C5FA3AAFCB3}" dt="2019-10-02T10:35:58.899" v="86"/>
          <ac:picMkLst>
            <pc:docMk/>
            <pc:sldMk cId="1237937967" sldId="303"/>
            <ac:picMk id="6" creationId="{B33E25D5-250F-4D45-A71C-C18790D41CE8}"/>
          </ac:picMkLst>
        </pc:picChg>
      </pc:sldChg>
      <pc:sldChg chg="addSp modSp">
        <pc:chgData name="Saskia Fursland" userId="8a098a5c-19dd-401b-93f1-d5de7260cb1c" providerId="ADAL" clId="{B07D579D-2036-4DC9-852B-1C5FA3AAFCB3}" dt="2019-10-03T10:36:26.431" v="1106" actId="170"/>
        <pc:sldMkLst>
          <pc:docMk/>
          <pc:sldMk cId="1838209747" sldId="533"/>
        </pc:sldMkLst>
        <pc:picChg chg="mod">
          <ac:chgData name="Saskia Fursland" userId="8a098a5c-19dd-401b-93f1-d5de7260cb1c" providerId="ADAL" clId="{B07D579D-2036-4DC9-852B-1C5FA3AAFCB3}" dt="2019-10-02T10:50:30.659" v="294" actId="1076"/>
          <ac:picMkLst>
            <pc:docMk/>
            <pc:sldMk cId="1838209747" sldId="533"/>
            <ac:picMk id="2" creationId="{479ECA86-B354-47F6-A807-0B0AAD0AED71}"/>
          </ac:picMkLst>
        </pc:picChg>
        <pc:picChg chg="add mod ord">
          <ac:chgData name="Saskia Fursland" userId="8a098a5c-19dd-401b-93f1-d5de7260cb1c" providerId="ADAL" clId="{B07D579D-2036-4DC9-852B-1C5FA3AAFCB3}" dt="2019-10-03T10:36:10.796" v="1104" actId="171"/>
          <ac:picMkLst>
            <pc:docMk/>
            <pc:sldMk cId="1838209747" sldId="533"/>
            <ac:picMk id="3" creationId="{1992EE05-DBD7-46C2-A454-80B62E4623E3}"/>
          </ac:picMkLst>
        </pc:picChg>
        <pc:picChg chg="mod ord">
          <ac:chgData name="Saskia Fursland" userId="8a098a5c-19dd-401b-93f1-d5de7260cb1c" providerId="ADAL" clId="{B07D579D-2036-4DC9-852B-1C5FA3AAFCB3}" dt="2019-10-03T10:36:26.431" v="1106" actId="170"/>
          <ac:picMkLst>
            <pc:docMk/>
            <pc:sldMk cId="1838209747" sldId="533"/>
            <ac:picMk id="9" creationId="{045030C9-5C03-494E-8A42-C96E969B79D0}"/>
          </ac:picMkLst>
        </pc:picChg>
        <pc:picChg chg="mod">
          <ac:chgData name="Saskia Fursland" userId="8a098a5c-19dd-401b-93f1-d5de7260cb1c" providerId="ADAL" clId="{B07D579D-2036-4DC9-852B-1C5FA3AAFCB3}" dt="2019-10-02T10:38:12.691" v="106" actId="1076"/>
          <ac:picMkLst>
            <pc:docMk/>
            <pc:sldMk cId="1838209747" sldId="533"/>
            <ac:picMk id="10" creationId="{5D5A4988-F11D-44A5-AC33-C0068BDBF7DF}"/>
          </ac:picMkLst>
        </pc:picChg>
        <pc:picChg chg="mod">
          <ac:chgData name="Saskia Fursland" userId="8a098a5c-19dd-401b-93f1-d5de7260cb1c" providerId="ADAL" clId="{B07D579D-2036-4DC9-852B-1C5FA3AAFCB3}" dt="2019-10-02T10:38:57.458" v="122" actId="1076"/>
          <ac:picMkLst>
            <pc:docMk/>
            <pc:sldMk cId="1838209747" sldId="533"/>
            <ac:picMk id="11" creationId="{9A9870EF-5B02-4BC9-A4AB-1FCDACD1E715}"/>
          </ac:picMkLst>
        </pc:picChg>
        <pc:picChg chg="mod">
          <ac:chgData name="Saskia Fursland" userId="8a098a5c-19dd-401b-93f1-d5de7260cb1c" providerId="ADAL" clId="{B07D579D-2036-4DC9-852B-1C5FA3AAFCB3}" dt="2019-10-02T10:38:38.113" v="115" actId="14100"/>
          <ac:picMkLst>
            <pc:docMk/>
            <pc:sldMk cId="1838209747" sldId="533"/>
            <ac:picMk id="14" creationId="{44724AC9-92BB-4B44-AA71-B504055FE08C}"/>
          </ac:picMkLst>
        </pc:picChg>
        <pc:picChg chg="mod">
          <ac:chgData name="Saskia Fursland" userId="8a098a5c-19dd-401b-93f1-d5de7260cb1c" providerId="ADAL" clId="{B07D579D-2036-4DC9-852B-1C5FA3AAFCB3}" dt="2019-10-02T10:38:46.277" v="118" actId="14100"/>
          <ac:picMkLst>
            <pc:docMk/>
            <pc:sldMk cId="1838209747" sldId="533"/>
            <ac:picMk id="15" creationId="{4AAA09D4-81DD-4E69-8C14-2DCF5F0C8031}"/>
          </ac:picMkLst>
        </pc:picChg>
        <pc:picChg chg="add">
          <ac:chgData name="Saskia Fursland" userId="8a098a5c-19dd-401b-93f1-d5de7260cb1c" providerId="ADAL" clId="{B07D579D-2036-4DC9-852B-1C5FA3AAFCB3}" dt="2019-10-02T10:36:50.108" v="95"/>
          <ac:picMkLst>
            <pc:docMk/>
            <pc:sldMk cId="1838209747" sldId="533"/>
            <ac:picMk id="16" creationId="{BC87576B-4F78-444C-8257-E4AF3A02D927}"/>
          </ac:picMkLst>
        </pc:picChg>
        <pc:picChg chg="mod">
          <ac:chgData name="Saskia Fursland" userId="8a098a5c-19dd-401b-93f1-d5de7260cb1c" providerId="ADAL" clId="{B07D579D-2036-4DC9-852B-1C5FA3AAFCB3}" dt="2019-10-02T10:38:43.440" v="117" actId="14100"/>
          <ac:picMkLst>
            <pc:docMk/>
            <pc:sldMk cId="1838209747" sldId="533"/>
            <ac:picMk id="19" creationId="{A8071A07-BCA5-4797-AABE-E98F0AD96E0E}"/>
          </ac:picMkLst>
        </pc:picChg>
        <pc:picChg chg="mod">
          <ac:chgData name="Saskia Fursland" userId="8a098a5c-19dd-401b-93f1-d5de7260cb1c" providerId="ADAL" clId="{B07D579D-2036-4DC9-852B-1C5FA3AAFCB3}" dt="2019-10-02T10:38:40.974" v="116" actId="14100"/>
          <ac:picMkLst>
            <pc:docMk/>
            <pc:sldMk cId="1838209747" sldId="533"/>
            <ac:picMk id="22" creationId="{EBCC1465-C733-422A-88A5-67194F74FB27}"/>
          </ac:picMkLst>
        </pc:picChg>
        <pc:picChg chg="mod">
          <ac:chgData name="Saskia Fursland" userId="8a098a5c-19dd-401b-93f1-d5de7260cb1c" providerId="ADAL" clId="{B07D579D-2036-4DC9-852B-1C5FA3AAFCB3}" dt="2019-10-02T10:38:51.425" v="119" actId="14100"/>
          <ac:picMkLst>
            <pc:docMk/>
            <pc:sldMk cId="1838209747" sldId="533"/>
            <ac:picMk id="23" creationId="{F4CDCF2C-52C4-4921-89DE-D3F263A9288C}"/>
          </ac:picMkLst>
        </pc:picChg>
        <pc:picChg chg="mod">
          <ac:chgData name="Saskia Fursland" userId="8a098a5c-19dd-401b-93f1-d5de7260cb1c" providerId="ADAL" clId="{B07D579D-2036-4DC9-852B-1C5FA3AAFCB3}" dt="2019-10-02T10:38:27.344" v="111" actId="14100"/>
          <ac:picMkLst>
            <pc:docMk/>
            <pc:sldMk cId="1838209747" sldId="533"/>
            <ac:picMk id="24" creationId="{6C1D7109-22A9-434E-BA61-EE5AAF091B3E}"/>
          </ac:picMkLst>
        </pc:picChg>
        <pc:picChg chg="mod">
          <ac:chgData name="Saskia Fursland" userId="8a098a5c-19dd-401b-93f1-d5de7260cb1c" providerId="ADAL" clId="{B07D579D-2036-4DC9-852B-1C5FA3AAFCB3}" dt="2019-10-02T10:38:53.091" v="120" actId="1076"/>
          <ac:picMkLst>
            <pc:docMk/>
            <pc:sldMk cId="1838209747" sldId="533"/>
            <ac:picMk id="25" creationId="{F6D2AF32-935A-45E8-B424-0636767D4896}"/>
          </ac:picMkLst>
        </pc:picChg>
        <pc:picChg chg="mod">
          <ac:chgData name="Saskia Fursland" userId="8a098a5c-19dd-401b-93f1-d5de7260cb1c" providerId="ADAL" clId="{B07D579D-2036-4DC9-852B-1C5FA3AAFCB3}" dt="2019-10-02T10:38:31.007" v="113" actId="1076"/>
          <ac:picMkLst>
            <pc:docMk/>
            <pc:sldMk cId="1838209747" sldId="533"/>
            <ac:picMk id="26" creationId="{067C70B3-AE7F-42F7-A684-7EE91B4EB329}"/>
          </ac:picMkLst>
        </pc:picChg>
      </pc:sldChg>
      <pc:sldChg chg="addSp modSp">
        <pc:chgData name="Saskia Fursland" userId="8a098a5c-19dd-401b-93f1-d5de7260cb1c" providerId="ADAL" clId="{B07D579D-2036-4DC9-852B-1C5FA3AAFCB3}" dt="2019-10-03T10:18:45.976" v="1086" actId="1076"/>
        <pc:sldMkLst>
          <pc:docMk/>
          <pc:sldMk cId="2399897671" sldId="535"/>
        </pc:sldMkLst>
        <pc:picChg chg="add mod">
          <ac:chgData name="Saskia Fursland" userId="8a098a5c-19dd-401b-93f1-d5de7260cb1c" providerId="ADAL" clId="{B07D579D-2036-4DC9-852B-1C5FA3AAFCB3}" dt="2019-10-02T10:35:47.491" v="84" actId="1076"/>
          <ac:picMkLst>
            <pc:docMk/>
            <pc:sldMk cId="2399897671" sldId="535"/>
            <ac:picMk id="2" creationId="{C6C777DC-E506-441A-AF37-275324119959}"/>
          </ac:picMkLst>
        </pc:picChg>
        <pc:picChg chg="mod">
          <ac:chgData name="Saskia Fursland" userId="8a098a5c-19dd-401b-93f1-d5de7260cb1c" providerId="ADAL" clId="{B07D579D-2036-4DC9-852B-1C5FA3AAFCB3}" dt="2019-10-03T10:18:45.976" v="1086" actId="1076"/>
          <ac:picMkLst>
            <pc:docMk/>
            <pc:sldMk cId="2399897671" sldId="535"/>
            <ac:picMk id="4" creationId="{73392EFF-EB3E-45D3-8D57-11AC8107C3E4}"/>
          </ac:picMkLst>
        </pc:picChg>
      </pc:sldChg>
      <pc:sldChg chg="del">
        <pc:chgData name="Saskia Fursland" userId="8a098a5c-19dd-401b-93f1-d5de7260cb1c" providerId="ADAL" clId="{B07D579D-2036-4DC9-852B-1C5FA3AAFCB3}" dt="2019-10-02T10:37:58.657" v="102" actId="2696"/>
        <pc:sldMkLst>
          <pc:docMk/>
          <pc:sldMk cId="1766929466" sldId="539"/>
        </pc:sldMkLst>
      </pc:sldChg>
      <pc:sldChg chg="addSp modSp">
        <pc:chgData name="Saskia Fursland" userId="8a098a5c-19dd-401b-93f1-d5de7260cb1c" providerId="ADAL" clId="{B07D579D-2036-4DC9-852B-1C5FA3AAFCB3}" dt="2019-10-02T11:02:52.545" v="433" actId="1076"/>
        <pc:sldMkLst>
          <pc:docMk/>
          <pc:sldMk cId="916103496" sldId="558"/>
        </pc:sldMkLst>
        <pc:spChg chg="mod">
          <ac:chgData name="Saskia Fursland" userId="8a098a5c-19dd-401b-93f1-d5de7260cb1c" providerId="ADAL" clId="{B07D579D-2036-4DC9-852B-1C5FA3AAFCB3}" dt="2019-10-02T11:02:41.966" v="430" actId="1076"/>
          <ac:spMkLst>
            <pc:docMk/>
            <pc:sldMk cId="916103496" sldId="558"/>
            <ac:spMk id="6" creationId="{D67DEE79-7515-4DD8-A418-11A037D62686}"/>
          </ac:spMkLst>
        </pc:spChg>
        <pc:picChg chg="add mod">
          <ac:chgData name="Saskia Fursland" userId="8a098a5c-19dd-401b-93f1-d5de7260cb1c" providerId="ADAL" clId="{B07D579D-2036-4DC9-852B-1C5FA3AAFCB3}" dt="2019-10-02T10:35:06.275" v="77" actId="1076"/>
          <ac:picMkLst>
            <pc:docMk/>
            <pc:sldMk cId="916103496" sldId="558"/>
            <ac:picMk id="2" creationId="{62E2E627-1068-4E02-B80A-E6B0F3223375}"/>
          </ac:picMkLst>
        </pc:picChg>
        <pc:picChg chg="mod">
          <ac:chgData name="Saskia Fursland" userId="8a098a5c-19dd-401b-93f1-d5de7260cb1c" providerId="ADAL" clId="{B07D579D-2036-4DC9-852B-1C5FA3AAFCB3}" dt="2019-10-02T11:02:47.581" v="432" actId="14100"/>
          <ac:picMkLst>
            <pc:docMk/>
            <pc:sldMk cId="916103496" sldId="558"/>
            <ac:picMk id="11" creationId="{530E5043-1D1E-4917-8CE8-954069E0A354}"/>
          </ac:picMkLst>
        </pc:picChg>
        <pc:picChg chg="mod">
          <ac:chgData name="Saskia Fursland" userId="8a098a5c-19dd-401b-93f1-d5de7260cb1c" providerId="ADAL" clId="{B07D579D-2036-4DC9-852B-1C5FA3AAFCB3}" dt="2019-10-02T11:02:52.545" v="433" actId="1076"/>
          <ac:picMkLst>
            <pc:docMk/>
            <pc:sldMk cId="916103496" sldId="558"/>
            <ac:picMk id="12" creationId="{EC1F4C6E-0B57-4FB7-B20A-9B9C084E3774}"/>
          </ac:picMkLst>
        </pc:picChg>
        <pc:picChg chg="mod">
          <ac:chgData name="Saskia Fursland" userId="8a098a5c-19dd-401b-93f1-d5de7260cb1c" providerId="ADAL" clId="{B07D579D-2036-4DC9-852B-1C5FA3AAFCB3}" dt="2019-10-02T10:21:52.323" v="11" actId="14100"/>
          <ac:picMkLst>
            <pc:docMk/>
            <pc:sldMk cId="916103496" sldId="558"/>
            <ac:picMk id="13" creationId="{36314328-568C-4B44-9E94-3EB2D0BA2B37}"/>
          </ac:picMkLst>
        </pc:picChg>
        <pc:picChg chg="mod">
          <ac:chgData name="Saskia Fursland" userId="8a098a5c-19dd-401b-93f1-d5de7260cb1c" providerId="ADAL" clId="{B07D579D-2036-4DC9-852B-1C5FA3AAFCB3}" dt="2019-10-02T10:21:58.414" v="13" actId="1076"/>
          <ac:picMkLst>
            <pc:docMk/>
            <pc:sldMk cId="916103496" sldId="558"/>
            <ac:picMk id="14" creationId="{62469641-AEB4-4B64-A973-3C52A114D34B}"/>
          </ac:picMkLst>
        </pc:picChg>
      </pc:sldChg>
      <pc:sldChg chg="addSp modSp">
        <pc:chgData name="Saskia Fursland" userId="8a098a5c-19dd-401b-93f1-d5de7260cb1c" providerId="ADAL" clId="{B07D579D-2036-4DC9-852B-1C5FA3AAFCB3}" dt="2019-10-02T10:35:35.048" v="82" actId="1076"/>
        <pc:sldMkLst>
          <pc:docMk/>
          <pc:sldMk cId="3858575442" sldId="559"/>
        </pc:sldMkLst>
        <pc:picChg chg="add mod">
          <ac:chgData name="Saskia Fursland" userId="8a098a5c-19dd-401b-93f1-d5de7260cb1c" providerId="ADAL" clId="{B07D579D-2036-4DC9-852B-1C5FA3AAFCB3}" dt="2019-10-02T10:35:35.048" v="82" actId="1076"/>
          <ac:picMkLst>
            <pc:docMk/>
            <pc:sldMk cId="3858575442" sldId="559"/>
            <ac:picMk id="2" creationId="{84CC5AB6-060C-4073-8A11-C14120B1A1A6}"/>
          </ac:picMkLst>
        </pc:picChg>
      </pc:sldChg>
      <pc:sldChg chg="addSp modSp">
        <pc:chgData name="Saskia Fursland" userId="8a098a5c-19dd-401b-93f1-d5de7260cb1c" providerId="ADAL" clId="{B07D579D-2036-4DC9-852B-1C5FA3AAFCB3}" dt="2019-10-03T10:18:21.140" v="1085" actId="1076"/>
        <pc:sldMkLst>
          <pc:docMk/>
          <pc:sldMk cId="1715354678" sldId="565"/>
        </pc:sldMkLst>
        <pc:spChg chg="mod">
          <ac:chgData name="Saskia Fursland" userId="8a098a5c-19dd-401b-93f1-d5de7260cb1c" providerId="ADAL" clId="{B07D579D-2036-4DC9-852B-1C5FA3AAFCB3}" dt="2019-10-03T10:18:21.140" v="1085" actId="1076"/>
          <ac:spMkLst>
            <pc:docMk/>
            <pc:sldMk cId="1715354678" sldId="565"/>
            <ac:spMk id="3" creationId="{314AC0DF-BA83-4366-ADE1-F13742DB38F9}"/>
          </ac:spMkLst>
        </pc:spChg>
        <pc:picChg chg="add mod">
          <ac:chgData name="Saskia Fursland" userId="8a098a5c-19dd-401b-93f1-d5de7260cb1c" providerId="ADAL" clId="{B07D579D-2036-4DC9-852B-1C5FA3AAFCB3}" dt="2019-10-02T10:35:23.321" v="80" actId="1076"/>
          <ac:picMkLst>
            <pc:docMk/>
            <pc:sldMk cId="1715354678" sldId="565"/>
            <ac:picMk id="4" creationId="{71C6CA28-1B14-4ABD-BCA7-79EB77BD235D}"/>
          </ac:picMkLst>
        </pc:picChg>
      </pc:sldChg>
      <pc:sldChg chg="addSp modSp">
        <pc:chgData name="Saskia Fursland" userId="8a098a5c-19dd-401b-93f1-d5de7260cb1c" providerId="ADAL" clId="{B07D579D-2036-4DC9-852B-1C5FA3AAFCB3}" dt="2019-10-02T10:36:39.341" v="89"/>
        <pc:sldMkLst>
          <pc:docMk/>
          <pc:sldMk cId="1017866755" sldId="567"/>
        </pc:sldMkLst>
        <pc:spChg chg="mod">
          <ac:chgData name="Saskia Fursland" userId="8a098a5c-19dd-401b-93f1-d5de7260cb1c" providerId="ADAL" clId="{B07D579D-2036-4DC9-852B-1C5FA3AAFCB3}" dt="2019-10-02T10:23:47.839" v="26" actId="121"/>
          <ac:spMkLst>
            <pc:docMk/>
            <pc:sldMk cId="1017866755" sldId="567"/>
            <ac:spMk id="3" creationId="{6E0530C4-8E49-40AA-BCC2-86FBBFF90AB5}"/>
          </ac:spMkLst>
        </pc:spChg>
        <pc:picChg chg="add">
          <ac:chgData name="Saskia Fursland" userId="8a098a5c-19dd-401b-93f1-d5de7260cb1c" providerId="ADAL" clId="{B07D579D-2036-4DC9-852B-1C5FA3AAFCB3}" dt="2019-10-02T10:36:39.341" v="89"/>
          <ac:picMkLst>
            <pc:docMk/>
            <pc:sldMk cId="1017866755" sldId="567"/>
            <ac:picMk id="4" creationId="{A19241A3-E280-4D0A-8A53-2440EC40BA7C}"/>
          </ac:picMkLst>
        </pc:picChg>
      </pc:sldChg>
      <pc:sldChg chg="addSp modSp">
        <pc:chgData name="Saskia Fursland" userId="8a098a5c-19dd-401b-93f1-d5de7260cb1c" providerId="ADAL" clId="{B07D579D-2036-4DC9-852B-1C5FA3AAFCB3}" dt="2019-10-02T11:04:18.481" v="469" actId="113"/>
        <pc:sldMkLst>
          <pc:docMk/>
          <pc:sldMk cId="1106164458" sldId="568"/>
        </pc:sldMkLst>
        <pc:spChg chg="mod">
          <ac:chgData name="Saskia Fursland" userId="8a098a5c-19dd-401b-93f1-d5de7260cb1c" providerId="ADAL" clId="{B07D579D-2036-4DC9-852B-1C5FA3AAFCB3}" dt="2019-10-02T10:47:10.169" v="144" actId="1076"/>
          <ac:spMkLst>
            <pc:docMk/>
            <pc:sldMk cId="1106164458" sldId="568"/>
            <ac:spMk id="2" creationId="{CC1230EF-22E0-4D6C-BFB2-134F66D03FC2}"/>
          </ac:spMkLst>
        </pc:spChg>
        <pc:spChg chg="mod">
          <ac:chgData name="Saskia Fursland" userId="8a098a5c-19dd-401b-93f1-d5de7260cb1c" providerId="ADAL" clId="{B07D579D-2036-4DC9-852B-1C5FA3AAFCB3}" dt="2019-10-02T11:04:18.481" v="469" actId="113"/>
          <ac:spMkLst>
            <pc:docMk/>
            <pc:sldMk cId="1106164458" sldId="568"/>
            <ac:spMk id="4" creationId="{572330C9-2803-4D8D-AF86-78DF0CD344FB}"/>
          </ac:spMkLst>
        </pc:spChg>
        <pc:picChg chg="add">
          <ac:chgData name="Saskia Fursland" userId="8a098a5c-19dd-401b-93f1-d5de7260cb1c" providerId="ADAL" clId="{B07D579D-2036-4DC9-852B-1C5FA3AAFCB3}" dt="2019-10-02T10:36:41.140" v="90"/>
          <ac:picMkLst>
            <pc:docMk/>
            <pc:sldMk cId="1106164458" sldId="568"/>
            <ac:picMk id="5" creationId="{1E0B91D6-9709-4D8E-B7BD-27864CEBBF12}"/>
          </ac:picMkLst>
        </pc:picChg>
      </pc:sldChg>
      <pc:sldChg chg="addSp modSp modAnim">
        <pc:chgData name="Saskia Fursland" userId="8a098a5c-19dd-401b-93f1-d5de7260cb1c" providerId="ADAL" clId="{B07D579D-2036-4DC9-852B-1C5FA3AAFCB3}" dt="2019-10-03T10:22:11.596" v="1094" actId="1076"/>
        <pc:sldMkLst>
          <pc:docMk/>
          <pc:sldMk cId="3635041358" sldId="569"/>
        </pc:sldMkLst>
        <pc:spChg chg="add mod">
          <ac:chgData name="Saskia Fursland" userId="8a098a5c-19dd-401b-93f1-d5de7260cb1c" providerId="ADAL" clId="{B07D579D-2036-4DC9-852B-1C5FA3AAFCB3}" dt="2019-10-03T10:22:11.596" v="1094" actId="1076"/>
          <ac:spMkLst>
            <pc:docMk/>
            <pc:sldMk cId="3635041358" sldId="569"/>
            <ac:spMk id="2" creationId="{9B76DA33-A4E7-4322-B1FD-08E935A266F2}"/>
          </ac:spMkLst>
        </pc:spChg>
        <pc:spChg chg="add mod">
          <ac:chgData name="Saskia Fursland" userId="8a098a5c-19dd-401b-93f1-d5de7260cb1c" providerId="ADAL" clId="{B07D579D-2036-4DC9-852B-1C5FA3AAFCB3}" dt="2019-10-03T09:04:11.560" v="855" actId="1076"/>
          <ac:spMkLst>
            <pc:docMk/>
            <pc:sldMk cId="3635041358" sldId="569"/>
            <ac:spMk id="3" creationId="{75110C10-6797-4108-AE9B-7EAA087CADCC}"/>
          </ac:spMkLst>
        </pc:spChg>
        <pc:spChg chg="mod">
          <ac:chgData name="Saskia Fursland" userId="8a098a5c-19dd-401b-93f1-d5de7260cb1c" providerId="ADAL" clId="{B07D579D-2036-4DC9-852B-1C5FA3AAFCB3}" dt="2019-10-02T10:43:00.275" v="138" actId="1076"/>
          <ac:spMkLst>
            <pc:docMk/>
            <pc:sldMk cId="3635041358" sldId="569"/>
            <ac:spMk id="5" creationId="{FEDEF484-51B2-49E0-98E4-BDF9171C9F53}"/>
          </ac:spMkLst>
        </pc:spChg>
        <pc:spChg chg="mod">
          <ac:chgData name="Saskia Fursland" userId="8a098a5c-19dd-401b-93f1-d5de7260cb1c" providerId="ADAL" clId="{B07D579D-2036-4DC9-852B-1C5FA3AAFCB3}" dt="2019-10-02T10:42:55.601" v="137" actId="1076"/>
          <ac:spMkLst>
            <pc:docMk/>
            <pc:sldMk cId="3635041358" sldId="569"/>
            <ac:spMk id="44" creationId="{D99076F1-6F8E-4988-B29C-23C0D2B43FF5}"/>
          </ac:spMkLst>
        </pc:spChg>
        <pc:picChg chg="add">
          <ac:chgData name="Saskia Fursland" userId="8a098a5c-19dd-401b-93f1-d5de7260cb1c" providerId="ADAL" clId="{B07D579D-2036-4DC9-852B-1C5FA3AAFCB3}" dt="2019-10-02T10:36:45.099" v="92"/>
          <ac:picMkLst>
            <pc:docMk/>
            <pc:sldMk cId="3635041358" sldId="569"/>
            <ac:picMk id="6" creationId="{FDF7241B-0480-4EFD-BB8E-30B026EF1A4A}"/>
          </ac:picMkLst>
        </pc:picChg>
        <pc:picChg chg="mod">
          <ac:chgData name="Saskia Fursland" userId="8a098a5c-19dd-401b-93f1-d5de7260cb1c" providerId="ADAL" clId="{B07D579D-2036-4DC9-852B-1C5FA3AAFCB3}" dt="2019-10-02T10:42:55.601" v="137" actId="1076"/>
          <ac:picMkLst>
            <pc:docMk/>
            <pc:sldMk cId="3635041358" sldId="569"/>
            <ac:picMk id="46" creationId="{9B387F3E-C494-433C-A052-333847356748}"/>
          </ac:picMkLst>
        </pc:picChg>
      </pc:sldChg>
      <pc:sldChg chg="addSp modSp modAnim">
        <pc:chgData name="Saskia Fursland" userId="8a098a5c-19dd-401b-93f1-d5de7260cb1c" providerId="ADAL" clId="{B07D579D-2036-4DC9-852B-1C5FA3AAFCB3}" dt="2019-10-03T10:16:07.916" v="1082"/>
        <pc:sldMkLst>
          <pc:docMk/>
          <pc:sldMk cId="1469291260" sldId="570"/>
        </pc:sldMkLst>
        <pc:spChg chg="mod">
          <ac:chgData name="Saskia Fursland" userId="8a098a5c-19dd-401b-93f1-d5de7260cb1c" providerId="ADAL" clId="{B07D579D-2036-4DC9-852B-1C5FA3AAFCB3}" dt="2019-10-02T10:43:10.752" v="140" actId="1076"/>
          <ac:spMkLst>
            <pc:docMk/>
            <pc:sldMk cId="1469291260" sldId="570"/>
            <ac:spMk id="2" creationId="{2DAE8FCB-BCB2-4D69-A887-5C4FA08E677E}"/>
          </ac:spMkLst>
        </pc:spChg>
        <pc:spChg chg="add mod">
          <ac:chgData name="Saskia Fursland" userId="8a098a5c-19dd-401b-93f1-d5de7260cb1c" providerId="ADAL" clId="{B07D579D-2036-4DC9-852B-1C5FA3AAFCB3}" dt="2019-10-03T10:15:46.484" v="1079" actId="5793"/>
          <ac:spMkLst>
            <pc:docMk/>
            <pc:sldMk cId="1469291260" sldId="570"/>
            <ac:spMk id="3" creationId="{D40C8AAC-5F85-4367-9460-83C70FB09A30}"/>
          </ac:spMkLst>
        </pc:spChg>
        <pc:spChg chg="mod">
          <ac:chgData name="Saskia Fursland" userId="8a098a5c-19dd-401b-93f1-d5de7260cb1c" providerId="ADAL" clId="{B07D579D-2036-4DC9-852B-1C5FA3AAFCB3}" dt="2019-10-02T10:43:06.558" v="139" actId="1076"/>
          <ac:spMkLst>
            <pc:docMk/>
            <pc:sldMk cId="1469291260" sldId="570"/>
            <ac:spMk id="47" creationId="{AB977A2B-8DA1-4C54-A69E-F7EAE7B2B14C}"/>
          </ac:spMkLst>
        </pc:spChg>
        <pc:picChg chg="add">
          <ac:chgData name="Saskia Fursland" userId="8a098a5c-19dd-401b-93f1-d5de7260cb1c" providerId="ADAL" clId="{B07D579D-2036-4DC9-852B-1C5FA3AAFCB3}" dt="2019-10-02T10:36:46.393" v="93"/>
          <ac:picMkLst>
            <pc:docMk/>
            <pc:sldMk cId="1469291260" sldId="570"/>
            <ac:picMk id="5" creationId="{A409C1FD-4DE0-4D9F-A511-B8C2399D0E97}"/>
          </ac:picMkLst>
        </pc:picChg>
        <pc:picChg chg="mod">
          <ac:chgData name="Saskia Fursland" userId="8a098a5c-19dd-401b-93f1-d5de7260cb1c" providerId="ADAL" clId="{B07D579D-2036-4DC9-852B-1C5FA3AAFCB3}" dt="2019-10-02T10:43:06.558" v="139" actId="1076"/>
          <ac:picMkLst>
            <pc:docMk/>
            <pc:sldMk cId="1469291260" sldId="570"/>
            <ac:picMk id="48" creationId="{74FA6F2C-9E66-4E63-BF08-D3AD11A717C3}"/>
          </ac:picMkLst>
        </pc:picChg>
      </pc:sldChg>
      <pc:sldChg chg="addSp modSp modAnim">
        <pc:chgData name="Saskia Fursland" userId="8a098a5c-19dd-401b-93f1-d5de7260cb1c" providerId="ADAL" clId="{B07D579D-2036-4DC9-852B-1C5FA3AAFCB3}" dt="2019-10-03T10:16:41.833" v="1084"/>
        <pc:sldMkLst>
          <pc:docMk/>
          <pc:sldMk cId="3904655579" sldId="571"/>
        </pc:sldMkLst>
        <pc:spChg chg="mod">
          <ac:chgData name="Saskia Fursland" userId="8a098a5c-19dd-401b-93f1-d5de7260cb1c" providerId="ADAL" clId="{B07D579D-2036-4DC9-852B-1C5FA3AAFCB3}" dt="2019-10-02T12:37:59.740" v="703" actId="1076"/>
          <ac:spMkLst>
            <pc:docMk/>
            <pc:sldMk cId="3904655579" sldId="571"/>
            <ac:spMk id="8" creationId="{C54D1414-E495-4A4F-846B-E4FF3BD41F95}"/>
          </ac:spMkLst>
        </pc:spChg>
        <pc:spChg chg="mod">
          <ac:chgData name="Saskia Fursland" userId="8a098a5c-19dd-401b-93f1-d5de7260cb1c" providerId="ADAL" clId="{B07D579D-2036-4DC9-852B-1C5FA3AAFCB3}" dt="2019-10-02T12:37:57.556" v="702" actId="1076"/>
          <ac:spMkLst>
            <pc:docMk/>
            <pc:sldMk cId="3904655579" sldId="571"/>
            <ac:spMk id="9" creationId="{D96512CE-146C-4C06-BC5D-28AC04B02A08}"/>
          </ac:spMkLst>
        </pc:spChg>
        <pc:spChg chg="mod">
          <ac:chgData name="Saskia Fursland" userId="8a098a5c-19dd-401b-93f1-d5de7260cb1c" providerId="ADAL" clId="{B07D579D-2036-4DC9-852B-1C5FA3AAFCB3}" dt="2019-10-02T10:43:22.761" v="142" actId="1076"/>
          <ac:spMkLst>
            <pc:docMk/>
            <pc:sldMk cId="3904655579" sldId="571"/>
            <ac:spMk id="13" creationId="{E232270B-FD0B-4384-808A-A0A7157DF19A}"/>
          </ac:spMkLst>
        </pc:spChg>
        <pc:spChg chg="mod">
          <ac:chgData name="Saskia Fursland" userId="8a098a5c-19dd-401b-93f1-d5de7260cb1c" providerId="ADAL" clId="{B07D579D-2036-4DC9-852B-1C5FA3AAFCB3}" dt="2019-10-02T10:43:20.704" v="141" actId="1076"/>
          <ac:spMkLst>
            <pc:docMk/>
            <pc:sldMk cId="3904655579" sldId="571"/>
            <ac:spMk id="52" creationId="{A008A0AB-B7E6-449F-A2D2-03546F19DFD6}"/>
          </ac:spMkLst>
        </pc:spChg>
        <pc:spChg chg="mod">
          <ac:chgData name="Saskia Fursland" userId="8a098a5c-19dd-401b-93f1-d5de7260cb1c" providerId="ADAL" clId="{B07D579D-2036-4DC9-852B-1C5FA3AAFCB3}" dt="2019-10-02T10:43:20.704" v="141" actId="1076"/>
          <ac:spMkLst>
            <pc:docMk/>
            <pc:sldMk cId="3904655579" sldId="571"/>
            <ac:spMk id="53" creationId="{6D586550-6660-46C4-BB2D-C244418A6924}"/>
          </ac:spMkLst>
        </pc:spChg>
        <pc:picChg chg="add">
          <ac:chgData name="Saskia Fursland" userId="8a098a5c-19dd-401b-93f1-d5de7260cb1c" providerId="ADAL" clId="{B07D579D-2036-4DC9-852B-1C5FA3AAFCB3}" dt="2019-10-02T10:36:48.357" v="94"/>
          <ac:picMkLst>
            <pc:docMk/>
            <pc:sldMk cId="3904655579" sldId="571"/>
            <ac:picMk id="10" creationId="{D33A06C0-0CF2-478F-97D0-37FF29007DFB}"/>
          </ac:picMkLst>
        </pc:picChg>
        <pc:picChg chg="mod">
          <ac:chgData name="Saskia Fursland" userId="8a098a5c-19dd-401b-93f1-d5de7260cb1c" providerId="ADAL" clId="{B07D579D-2036-4DC9-852B-1C5FA3AAFCB3}" dt="2019-10-02T10:43:20.704" v="141" actId="1076"/>
          <ac:picMkLst>
            <pc:docMk/>
            <pc:sldMk cId="3904655579" sldId="571"/>
            <ac:picMk id="56" creationId="{1EA1D479-B403-4F55-A689-BF8DC78912CA}"/>
          </ac:picMkLst>
        </pc:picChg>
      </pc:sldChg>
      <pc:sldChg chg="addSp modSp">
        <pc:chgData name="Saskia Fursland" userId="8a098a5c-19dd-401b-93f1-d5de7260cb1c" providerId="ADAL" clId="{B07D579D-2036-4DC9-852B-1C5FA3AAFCB3}" dt="2019-10-03T09:58:56.443" v="1053" actId="1076"/>
        <pc:sldMkLst>
          <pc:docMk/>
          <pc:sldMk cId="3666900261" sldId="572"/>
        </pc:sldMkLst>
        <pc:spChg chg="mod">
          <ac:chgData name="Saskia Fursland" userId="8a098a5c-19dd-401b-93f1-d5de7260cb1c" providerId="ADAL" clId="{B07D579D-2036-4DC9-852B-1C5FA3AAFCB3}" dt="2019-10-03T09:58:56.443" v="1053" actId="1076"/>
          <ac:spMkLst>
            <pc:docMk/>
            <pc:sldMk cId="3666900261" sldId="572"/>
            <ac:spMk id="3" creationId="{314AC0DF-BA83-4366-ADE1-F13742DB38F9}"/>
          </ac:spMkLst>
        </pc:spChg>
        <pc:picChg chg="add">
          <ac:chgData name="Saskia Fursland" userId="8a098a5c-19dd-401b-93f1-d5de7260cb1c" providerId="ADAL" clId="{B07D579D-2036-4DC9-852B-1C5FA3AAFCB3}" dt="2019-10-02T10:35:56.399" v="85"/>
          <ac:picMkLst>
            <pc:docMk/>
            <pc:sldMk cId="3666900261" sldId="572"/>
            <ac:picMk id="4" creationId="{529A15AF-C8C7-4E65-B345-A3B3648CBA74}"/>
          </ac:picMkLst>
        </pc:picChg>
      </pc:sldChg>
      <pc:sldChg chg="addSp delSp modSp add ord">
        <pc:chgData name="Saskia Fursland" userId="8a098a5c-19dd-401b-93f1-d5de7260cb1c" providerId="ADAL" clId="{B07D579D-2036-4DC9-852B-1C5FA3AAFCB3}" dt="2019-10-02T10:37:37.807" v="101" actId="1076"/>
        <pc:sldMkLst>
          <pc:docMk/>
          <pc:sldMk cId="422957963" sldId="573"/>
        </pc:sldMkLst>
        <pc:spChg chg="del">
          <ac:chgData name="Saskia Fursland" userId="8a098a5c-19dd-401b-93f1-d5de7260cb1c" providerId="ADAL" clId="{B07D579D-2036-4DC9-852B-1C5FA3AAFCB3}" dt="2019-10-02T10:37:30.691" v="98" actId="478"/>
          <ac:spMkLst>
            <pc:docMk/>
            <pc:sldMk cId="422957963" sldId="573"/>
            <ac:spMk id="6" creationId="{20CB1BF6-D0B7-4CCA-9143-544B3CA509AE}"/>
          </ac:spMkLst>
        </pc:spChg>
        <pc:picChg chg="add mod">
          <ac:chgData name="Saskia Fursland" userId="8a098a5c-19dd-401b-93f1-d5de7260cb1c" providerId="ADAL" clId="{B07D579D-2036-4DC9-852B-1C5FA3AAFCB3}" dt="2019-10-02T10:37:37.807" v="101" actId="1076"/>
          <ac:picMkLst>
            <pc:docMk/>
            <pc:sldMk cId="422957963" sldId="573"/>
            <ac:picMk id="15" creationId="{9CAA9B70-022A-4499-8466-A7E343D03FD5}"/>
          </ac:picMkLst>
        </pc:picChg>
      </pc:sldChg>
      <pc:sldChg chg="add del">
        <pc:chgData name="Saskia Fursland" userId="8a098a5c-19dd-401b-93f1-d5de7260cb1c" providerId="ADAL" clId="{B07D579D-2036-4DC9-852B-1C5FA3AAFCB3}" dt="2019-10-02T10:34:23.607" v="74" actId="2696"/>
        <pc:sldMkLst>
          <pc:docMk/>
          <pc:sldMk cId="3698717864" sldId="573"/>
        </pc:sldMkLst>
      </pc:sldChg>
      <pc:sldChg chg="modSp add">
        <pc:chgData name="Saskia Fursland" userId="8a098a5c-19dd-401b-93f1-d5de7260cb1c" providerId="ADAL" clId="{B07D579D-2036-4DC9-852B-1C5FA3AAFCB3}" dt="2019-10-02T10:58:39.922" v="427" actId="20577"/>
        <pc:sldMkLst>
          <pc:docMk/>
          <pc:sldMk cId="2767434484" sldId="574"/>
        </pc:sldMkLst>
        <pc:spChg chg="mod">
          <ac:chgData name="Saskia Fursland" userId="8a098a5c-19dd-401b-93f1-d5de7260cb1c" providerId="ADAL" clId="{B07D579D-2036-4DC9-852B-1C5FA3AAFCB3}" dt="2019-10-02T10:58:39.922" v="427" actId="20577"/>
          <ac:spMkLst>
            <pc:docMk/>
            <pc:sldMk cId="2767434484" sldId="574"/>
            <ac:spMk id="2" creationId="{2DAE8FCB-BCB2-4D69-A887-5C4FA08E677E}"/>
          </ac:spMkLst>
        </pc:spChg>
      </pc:sldChg>
      <pc:sldChg chg="delSp add del">
        <pc:chgData name="Saskia Fursland" userId="8a098a5c-19dd-401b-93f1-d5de7260cb1c" providerId="ADAL" clId="{B07D579D-2036-4DC9-852B-1C5FA3AAFCB3}" dt="2019-10-03T10:13:08.883" v="1064" actId="2696"/>
        <pc:sldMkLst>
          <pc:docMk/>
          <pc:sldMk cId="3495306543" sldId="575"/>
        </pc:sldMkLst>
        <pc:spChg chg="del">
          <ac:chgData name="Saskia Fursland" userId="8a098a5c-19dd-401b-93f1-d5de7260cb1c" providerId="ADAL" clId="{B07D579D-2036-4DC9-852B-1C5FA3AAFCB3}" dt="2019-10-03T10:13:02.735" v="1062" actId="478"/>
          <ac:spMkLst>
            <pc:docMk/>
            <pc:sldMk cId="3495306543" sldId="575"/>
            <ac:spMk id="2" creationId="{37183E5D-A1BB-45C9-B394-0BEAF3BFB581}"/>
          </ac:spMkLst>
        </pc:spChg>
        <pc:spChg chg="del">
          <ac:chgData name="Saskia Fursland" userId="8a098a5c-19dd-401b-93f1-d5de7260cb1c" providerId="ADAL" clId="{B07D579D-2036-4DC9-852B-1C5FA3AAFCB3}" dt="2019-10-03T10:13:01.621" v="1061" actId="478"/>
          <ac:spMkLst>
            <pc:docMk/>
            <pc:sldMk cId="3495306543" sldId="575"/>
            <ac:spMk id="3" creationId="{E85324D8-14F9-4588-AEF2-41BE6D710147}"/>
          </ac:spMkLst>
        </pc:spChg>
      </pc:sldChg>
      <pc:sldChg chg="modSp add ord">
        <pc:chgData name="Saskia Fursland" userId="8a098a5c-19dd-401b-93f1-d5de7260cb1c" providerId="ADAL" clId="{B07D579D-2036-4DC9-852B-1C5FA3AAFCB3}" dt="2019-10-03T10:21:01.284" v="1093" actId="207"/>
        <pc:sldMkLst>
          <pc:docMk/>
          <pc:sldMk cId="2695230358" sldId="576"/>
        </pc:sldMkLst>
        <pc:spChg chg="mod">
          <ac:chgData name="Saskia Fursland" userId="8a098a5c-19dd-401b-93f1-d5de7260cb1c" providerId="ADAL" clId="{B07D579D-2036-4DC9-852B-1C5FA3AAFCB3}" dt="2019-10-03T10:20:50.899" v="1092" actId="1076"/>
          <ac:spMkLst>
            <pc:docMk/>
            <pc:sldMk cId="2695230358" sldId="576"/>
            <ac:spMk id="6" creationId="{C5675BA1-8448-42FD-81BE-88DDFE73A84F}"/>
          </ac:spMkLst>
        </pc:spChg>
        <pc:spChg chg="mod">
          <ac:chgData name="Saskia Fursland" userId="8a098a5c-19dd-401b-93f1-d5de7260cb1c" providerId="ADAL" clId="{B07D579D-2036-4DC9-852B-1C5FA3AAFCB3}" dt="2019-10-03T10:21:01.284" v="1093" actId="207"/>
          <ac:spMkLst>
            <pc:docMk/>
            <pc:sldMk cId="2695230358" sldId="576"/>
            <ac:spMk id="9" creationId="{5A8BBFD4-0B46-4395-8705-752249AC8291}"/>
          </ac:spMkLst>
        </pc:spChg>
        <pc:spChg chg="mod">
          <ac:chgData name="Saskia Fursland" userId="8a098a5c-19dd-401b-93f1-d5de7260cb1c" providerId="ADAL" clId="{B07D579D-2036-4DC9-852B-1C5FA3AAFCB3}" dt="2019-10-03T10:20:18.714" v="1088" actId="1076"/>
          <ac:spMkLst>
            <pc:docMk/>
            <pc:sldMk cId="2695230358" sldId="576"/>
            <ac:spMk id="11" creationId="{CB482FDA-6424-44E4-97E3-ED1B7DBC60B6}"/>
          </ac:spMkLst>
        </pc:spChg>
        <pc:picChg chg="mod">
          <ac:chgData name="Saskia Fursland" userId="8a098a5c-19dd-401b-93f1-d5de7260cb1c" providerId="ADAL" clId="{B07D579D-2036-4DC9-852B-1C5FA3AAFCB3}" dt="2019-10-03T10:20:14.182" v="1087" actId="1076"/>
          <ac:picMkLst>
            <pc:docMk/>
            <pc:sldMk cId="2695230358" sldId="576"/>
            <ac:picMk id="5" creationId="{CAA55B39-C957-4C68-83A6-FD9AAFC1F711}"/>
          </ac:picMkLst>
        </pc:picChg>
      </pc:sldChg>
      <pc:sldChg chg="add del ord">
        <pc:chgData name="Saskia Fursland" userId="8a098a5c-19dd-401b-93f1-d5de7260cb1c" providerId="ADAL" clId="{B07D579D-2036-4DC9-852B-1C5FA3AAFCB3}" dt="2019-10-03T10:13:43.419" v="1068" actId="2696"/>
        <pc:sldMkLst>
          <pc:docMk/>
          <pc:sldMk cId="2893738329" sldId="577"/>
        </pc:sldMkLst>
      </pc:sldChg>
      <pc:sldChg chg="add ord modAnim">
        <pc:chgData name="Saskia Fursland" userId="8a098a5c-19dd-401b-93f1-d5de7260cb1c" providerId="ADAL" clId="{B07D579D-2036-4DC9-852B-1C5FA3AAFCB3}" dt="2019-10-03T10:15:58.409" v="1081"/>
        <pc:sldMkLst>
          <pc:docMk/>
          <pc:sldMk cId="3436720057" sldId="57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588404-6D67-4F4C-B1CD-5EA15E823F98}" type="datetimeFigureOut">
              <a:rPr lang="en-GB" smtClean="0"/>
              <a:t>03/10/2019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4B9E9B-B4FB-4CB8-BBFC-69EB8DA14BFF}" type="slidenum">
              <a:rPr lang="en-GB" smtClean="0"/>
              <a:t>‹#›</a:t>
            </a:fld>
            <a:endParaRPr lang="en-GB"/>
          </a:p>
        </p:txBody>
      </p:sp>
    </p:spTree>
    <p:extLst>
      <p:ext uri="{BB962C8B-B14F-4D97-AF65-F5344CB8AC3E}">
        <p14:creationId xmlns:p14="http://schemas.microsoft.com/office/powerpoint/2010/main" val="2469237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In November 2017, the Secretary of State for Health published a refreshed National Maternity Safety Strategy Safer Maternity Care announcing plans for HSIB to undertake around 1000 independent safety investigations into all cases in England meeting the Royal College of Obstetricians and </a:t>
            </a:r>
            <a:r>
              <a:rPr lang="en-US" sz="1000" dirty="0" err="1"/>
              <a:t>Gynaecologists</a:t>
            </a:r>
            <a:r>
              <a:rPr lang="en-US" sz="1000" dirty="0"/>
              <a:t> (RCOG) Each Baby Counts national quality improvement </a:t>
            </a:r>
            <a:r>
              <a:rPr lang="en-US" sz="1000" dirty="0" err="1"/>
              <a:t>programme</a:t>
            </a:r>
            <a:r>
              <a:rPr lang="en-US" sz="1000" dirty="0"/>
              <a:t> criteria as well as all maternal deaths linked to pregnancy</a:t>
            </a:r>
            <a:r>
              <a:rPr lang="en-US" dirty="0"/>
              <a:t>.</a:t>
            </a:r>
          </a:p>
          <a:p>
            <a:pPr fontAlgn="base"/>
            <a:r>
              <a:rPr lang="en-US" sz="1200" b="0" i="0" kern="1200" dirty="0">
                <a:solidFill>
                  <a:schemeClr val="tx1"/>
                </a:solidFill>
                <a:effectLst/>
                <a:latin typeface="+mn-lt"/>
                <a:ea typeface="+mn-ea"/>
                <a:cs typeface="+mn-cs"/>
              </a:rPr>
              <a:t>The EBC </a:t>
            </a:r>
            <a:r>
              <a:rPr lang="en-US" sz="1200" b="0" i="0" kern="1200" dirty="0" err="1">
                <a:solidFill>
                  <a:schemeClr val="tx1"/>
                </a:solidFill>
                <a:effectLst/>
                <a:latin typeface="+mn-lt"/>
                <a:ea typeface="+mn-ea"/>
                <a:cs typeface="+mn-cs"/>
              </a:rPr>
              <a:t>programme</a:t>
            </a:r>
            <a:r>
              <a:rPr lang="en-US" sz="1200" b="0" i="0" kern="1200" dirty="0">
                <a:solidFill>
                  <a:schemeClr val="tx1"/>
                </a:solidFill>
                <a:effectLst/>
                <a:latin typeface="+mn-lt"/>
                <a:ea typeface="+mn-ea"/>
                <a:cs typeface="+mn-cs"/>
              </a:rPr>
              <a:t> gathers intelligence and information from local serious incident investigations in the NHS to build a picture of issues associated with maternity care across the UK. HSIB will investigate all cases in England that meet the EBC criteria of term babies (at least 37+0 weeks of gestation) born following </a:t>
            </a:r>
            <a:r>
              <a:rPr lang="en-US" sz="1200" b="0" i="0" kern="1200" dirty="0" err="1">
                <a:solidFill>
                  <a:schemeClr val="tx1"/>
                </a:solidFill>
                <a:effectLst/>
                <a:latin typeface="+mn-lt"/>
                <a:ea typeface="+mn-ea"/>
                <a:cs typeface="+mn-cs"/>
              </a:rPr>
              <a:t>labour</a:t>
            </a:r>
            <a:r>
              <a:rPr lang="en-US" sz="1200" b="0" i="0" kern="1200" dirty="0">
                <a:solidFill>
                  <a:schemeClr val="tx1"/>
                </a:solidFill>
                <a:effectLst/>
                <a:latin typeface="+mn-lt"/>
                <a:ea typeface="+mn-ea"/>
                <a:cs typeface="+mn-cs"/>
              </a:rPr>
              <a:t> who have one of the following outcomes:</a:t>
            </a:r>
          </a:p>
          <a:p>
            <a:pPr fontAlgn="base"/>
            <a:r>
              <a:rPr lang="en-US" sz="1200" b="1" i="0" kern="1200" dirty="0">
                <a:solidFill>
                  <a:schemeClr val="tx1"/>
                </a:solidFill>
                <a:effectLst/>
                <a:latin typeface="+mn-lt"/>
                <a:ea typeface="+mn-ea"/>
                <a:cs typeface="+mn-cs"/>
              </a:rPr>
              <a:t>Intrapartum stillbirth</a:t>
            </a:r>
            <a:r>
              <a:rPr lang="en-US" sz="1200" b="0" i="0" kern="1200" dirty="0">
                <a:solidFill>
                  <a:schemeClr val="tx1"/>
                </a:solidFill>
                <a:effectLst/>
                <a:latin typeface="+mn-lt"/>
                <a:ea typeface="+mn-ea"/>
                <a:cs typeface="+mn-cs"/>
              </a:rPr>
              <a:t>: where the baby was thought to be alive at the start of </a:t>
            </a:r>
            <a:r>
              <a:rPr lang="en-US" sz="1200" b="0" i="0" kern="1200" dirty="0" err="1">
                <a:solidFill>
                  <a:schemeClr val="tx1"/>
                </a:solidFill>
                <a:effectLst/>
                <a:latin typeface="+mn-lt"/>
                <a:ea typeface="+mn-ea"/>
                <a:cs typeface="+mn-cs"/>
              </a:rPr>
              <a:t>labour</a:t>
            </a:r>
            <a:r>
              <a:rPr lang="en-US" sz="1200" b="0" i="0" kern="1200" dirty="0">
                <a:solidFill>
                  <a:schemeClr val="tx1"/>
                </a:solidFill>
                <a:effectLst/>
                <a:latin typeface="+mn-lt"/>
                <a:ea typeface="+mn-ea"/>
                <a:cs typeface="+mn-cs"/>
              </a:rPr>
              <a:t> but was born with no signs of life;</a:t>
            </a:r>
          </a:p>
          <a:p>
            <a:pPr fontAlgn="base"/>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Early neonatal death</a:t>
            </a:r>
            <a:r>
              <a:rPr lang="en-US" sz="1200" b="0" i="0" kern="1200" dirty="0">
                <a:solidFill>
                  <a:schemeClr val="tx1"/>
                </a:solidFill>
                <a:effectLst/>
                <a:latin typeface="+mn-lt"/>
                <a:ea typeface="+mn-ea"/>
                <a:cs typeface="+mn-cs"/>
              </a:rPr>
              <a:t>: when the baby died within the first week of life (0-6) days of any cause;</a:t>
            </a:r>
          </a:p>
          <a:p>
            <a:pPr fontAlgn="base"/>
            <a:r>
              <a:rPr lang="en-US" sz="1200" b="1" i="0" kern="1200" dirty="0">
                <a:solidFill>
                  <a:schemeClr val="tx1"/>
                </a:solidFill>
                <a:effectLst/>
                <a:latin typeface="+mn-lt"/>
                <a:ea typeface="+mn-ea"/>
                <a:cs typeface="+mn-cs"/>
              </a:rPr>
              <a:t>Severe brain injury</a:t>
            </a:r>
            <a:r>
              <a:rPr lang="en-US" sz="1200" b="0" i="0" kern="1200" dirty="0">
                <a:solidFill>
                  <a:schemeClr val="tx1"/>
                </a:solidFill>
                <a:effectLst/>
                <a:latin typeface="+mn-lt"/>
                <a:ea typeface="+mn-ea"/>
                <a:cs typeface="+mn-cs"/>
              </a:rPr>
              <a:t> diagnosed in the first 7 days of life, when the baby:</a:t>
            </a:r>
          </a:p>
          <a:p>
            <a:pPr fontAlgn="base"/>
            <a:r>
              <a:rPr lang="en-US" sz="1200" b="0" i="0" kern="1200" dirty="0">
                <a:solidFill>
                  <a:schemeClr val="tx1"/>
                </a:solidFill>
                <a:effectLst/>
                <a:latin typeface="+mn-lt"/>
                <a:ea typeface="+mn-ea"/>
                <a:cs typeface="+mn-cs"/>
              </a:rPr>
              <a:t>-       Was diagnosed with grade III hypoxic </a:t>
            </a:r>
            <a:r>
              <a:rPr lang="en-US" sz="1200" b="0" i="0" kern="1200" dirty="0" err="1">
                <a:solidFill>
                  <a:schemeClr val="tx1"/>
                </a:solidFill>
                <a:effectLst/>
                <a:latin typeface="+mn-lt"/>
                <a:ea typeface="+mn-ea"/>
                <a:cs typeface="+mn-cs"/>
              </a:rPr>
              <a:t>ischaemic</a:t>
            </a:r>
            <a:r>
              <a:rPr lang="en-US" sz="1200" b="0" i="0" kern="1200" dirty="0">
                <a:solidFill>
                  <a:schemeClr val="tx1"/>
                </a:solidFill>
                <a:effectLst/>
                <a:latin typeface="+mn-lt"/>
                <a:ea typeface="+mn-ea"/>
                <a:cs typeface="+mn-cs"/>
              </a:rPr>
              <a:t> encephalopathy (HIE); or</a:t>
            </a:r>
          </a:p>
          <a:p>
            <a:pPr fontAlgn="base"/>
            <a:r>
              <a:rPr lang="en-US" sz="1200" b="0" i="0" kern="1200" dirty="0">
                <a:solidFill>
                  <a:schemeClr val="tx1"/>
                </a:solidFill>
                <a:effectLst/>
                <a:latin typeface="+mn-lt"/>
                <a:ea typeface="+mn-ea"/>
                <a:cs typeface="+mn-cs"/>
              </a:rPr>
              <a:t>-       Was therapeutically cooled (active cooling only); or</a:t>
            </a:r>
          </a:p>
          <a:p>
            <a:pPr fontAlgn="base"/>
            <a:r>
              <a:rPr lang="en-US" sz="1200" b="0" i="0" kern="1200" dirty="0">
                <a:solidFill>
                  <a:schemeClr val="tx1"/>
                </a:solidFill>
                <a:effectLst/>
                <a:latin typeface="+mn-lt"/>
                <a:ea typeface="+mn-ea"/>
                <a:cs typeface="+mn-cs"/>
              </a:rPr>
              <a:t>-       Had decreased central tone and was comatose and</a:t>
            </a:r>
          </a:p>
          <a:p>
            <a:pPr fontAlgn="base"/>
            <a:r>
              <a:rPr lang="en-US" sz="1200" b="0" i="0" kern="1200" dirty="0">
                <a:solidFill>
                  <a:schemeClr val="tx1"/>
                </a:solidFill>
                <a:effectLst/>
                <a:latin typeface="+mn-lt"/>
                <a:ea typeface="+mn-ea"/>
                <a:cs typeface="+mn-cs"/>
              </a:rPr>
              <a:t>In addition to the RCOG EBC cases, we will also investigate all maternal deaths linked to pregnancy. </a:t>
            </a:r>
          </a:p>
          <a:p>
            <a:endParaRPr lang="en-GB" dirty="0"/>
          </a:p>
        </p:txBody>
      </p:sp>
      <p:sp>
        <p:nvSpPr>
          <p:cNvPr id="4" name="Slide Number Placeholder 3"/>
          <p:cNvSpPr>
            <a:spLocks noGrp="1"/>
          </p:cNvSpPr>
          <p:nvPr>
            <p:ph type="sldNum" sz="quarter" idx="5"/>
          </p:nvPr>
        </p:nvSpPr>
        <p:spPr/>
        <p:txBody>
          <a:bodyPr/>
          <a:lstStyle/>
          <a:p>
            <a:fld id="{D040620A-59B8-4672-B87F-FBE1CB375051}" type="slidenum">
              <a:rPr lang="en-GB" smtClean="0"/>
              <a:t>7</a:t>
            </a:fld>
            <a:endParaRPr lang="en-GB"/>
          </a:p>
        </p:txBody>
      </p:sp>
    </p:spTree>
    <p:extLst>
      <p:ext uri="{BB962C8B-B14F-4D97-AF65-F5344CB8AC3E}">
        <p14:creationId xmlns:p14="http://schemas.microsoft.com/office/powerpoint/2010/main" val="3787359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C5A05F-42E1-453C-89EC-634AB64D9DE3}" type="slidenum">
              <a:rPr lang="en-GB" smtClean="0"/>
              <a:t>10</a:t>
            </a:fld>
            <a:endParaRPr lang="en-GB"/>
          </a:p>
        </p:txBody>
      </p:sp>
    </p:spTree>
    <p:extLst>
      <p:ext uri="{BB962C8B-B14F-4D97-AF65-F5344CB8AC3E}">
        <p14:creationId xmlns:p14="http://schemas.microsoft.com/office/powerpoint/2010/main" val="4068456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C5A05F-42E1-453C-89EC-634AB64D9DE3}" type="slidenum">
              <a:rPr lang="en-GB" smtClean="0"/>
              <a:t>11</a:t>
            </a:fld>
            <a:endParaRPr lang="en-GB"/>
          </a:p>
        </p:txBody>
      </p:sp>
    </p:spTree>
    <p:extLst>
      <p:ext uri="{BB962C8B-B14F-4D97-AF65-F5344CB8AC3E}">
        <p14:creationId xmlns:p14="http://schemas.microsoft.com/office/powerpoint/2010/main" val="1920849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C5A05F-42E1-453C-89EC-634AB64D9DE3}" type="slidenum">
              <a:rPr lang="en-GB" smtClean="0"/>
              <a:t>12</a:t>
            </a:fld>
            <a:endParaRPr lang="en-GB"/>
          </a:p>
        </p:txBody>
      </p:sp>
    </p:spTree>
    <p:extLst>
      <p:ext uri="{BB962C8B-B14F-4D97-AF65-F5344CB8AC3E}">
        <p14:creationId xmlns:p14="http://schemas.microsoft.com/office/powerpoint/2010/main" val="4093662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C5A05F-42E1-453C-89EC-634AB64D9DE3}" type="slidenum">
              <a:rPr lang="en-GB" smtClean="0"/>
              <a:t>13</a:t>
            </a:fld>
            <a:endParaRPr lang="en-GB"/>
          </a:p>
        </p:txBody>
      </p:sp>
    </p:spTree>
    <p:extLst>
      <p:ext uri="{BB962C8B-B14F-4D97-AF65-F5344CB8AC3E}">
        <p14:creationId xmlns:p14="http://schemas.microsoft.com/office/powerpoint/2010/main" val="2857095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r>
              <a:rPr lang="en-GB" dirty="0" err="1"/>
              <a:t>Oikonomou</a:t>
            </a:r>
            <a:r>
              <a:rPr lang="en-GB" dirty="0"/>
              <a:t> E, </a:t>
            </a:r>
            <a:r>
              <a:rPr lang="en-GB" dirty="0" err="1"/>
              <a:t>Carthey</a:t>
            </a:r>
            <a:r>
              <a:rPr lang="en-GB" dirty="0"/>
              <a:t> J, Macrae C, et al.  Patient safety regulation in the NHS: mapping the regulatory landscape of healthcare. BMJ Open 2019;9:e028663. doi:10.1136/ bmjopen-2018-028663</a:t>
            </a:r>
          </a:p>
          <a:p>
            <a:r>
              <a:rPr lang="en-GB" dirty="0"/>
              <a:t> </a:t>
            </a:r>
          </a:p>
        </p:txBody>
      </p:sp>
      <p:sp>
        <p:nvSpPr>
          <p:cNvPr id="4" name="Slide Number Placeholder 3"/>
          <p:cNvSpPr>
            <a:spLocks noGrp="1"/>
          </p:cNvSpPr>
          <p:nvPr>
            <p:ph type="sldNum" sz="quarter" idx="5"/>
          </p:nvPr>
        </p:nvSpPr>
        <p:spPr/>
        <p:txBody>
          <a:bodyPr/>
          <a:lstStyle/>
          <a:p>
            <a:fld id="{D9C5A05F-42E1-453C-89EC-634AB64D9DE3}" type="slidenum">
              <a:rPr lang="en-GB" smtClean="0"/>
              <a:t>14</a:t>
            </a:fld>
            <a:endParaRPr lang="en-GB" dirty="0"/>
          </a:p>
        </p:txBody>
      </p:sp>
    </p:spTree>
    <p:extLst>
      <p:ext uri="{BB962C8B-B14F-4D97-AF65-F5344CB8AC3E}">
        <p14:creationId xmlns:p14="http://schemas.microsoft.com/office/powerpoint/2010/main" val="2696173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C5A05F-42E1-453C-89EC-634AB64D9DE3}" type="slidenum">
              <a:rPr lang="en-GB" smtClean="0"/>
              <a:t>15</a:t>
            </a:fld>
            <a:endParaRPr lang="en-GB"/>
          </a:p>
        </p:txBody>
      </p:sp>
    </p:spTree>
    <p:extLst>
      <p:ext uri="{BB962C8B-B14F-4D97-AF65-F5344CB8AC3E}">
        <p14:creationId xmlns:p14="http://schemas.microsoft.com/office/powerpoint/2010/main" val="2047054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C5A05F-42E1-453C-89EC-634AB64D9DE3}" type="slidenum">
              <a:rPr lang="en-GB" smtClean="0"/>
              <a:t>16</a:t>
            </a:fld>
            <a:endParaRPr lang="en-GB"/>
          </a:p>
        </p:txBody>
      </p:sp>
    </p:spTree>
    <p:extLst>
      <p:ext uri="{BB962C8B-B14F-4D97-AF65-F5344CB8AC3E}">
        <p14:creationId xmlns:p14="http://schemas.microsoft.com/office/powerpoint/2010/main" val="3397633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9C5A05F-42E1-453C-89EC-634AB64D9DE3}" type="slidenum">
              <a:rPr lang="en-GB" smtClean="0"/>
              <a:t>17</a:t>
            </a:fld>
            <a:endParaRPr lang="en-GB"/>
          </a:p>
        </p:txBody>
      </p:sp>
    </p:spTree>
    <p:extLst>
      <p:ext uri="{BB962C8B-B14F-4D97-AF65-F5344CB8AC3E}">
        <p14:creationId xmlns:p14="http://schemas.microsoft.com/office/powerpoint/2010/main" val="29677631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08580" y="3657787"/>
            <a:ext cx="4333819" cy="1508843"/>
          </a:xfrm>
        </p:spPr>
        <p:txBody>
          <a:bodyPr lIns="0" tIns="0" rIns="0" bIns="0" anchor="t">
            <a:noAutofit/>
          </a:bodyPr>
          <a:lstStyle>
            <a:lvl1pPr algn="r">
              <a:defRPr sz="2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327210" y="5258703"/>
            <a:ext cx="2615184" cy="677355"/>
          </a:xfrm>
        </p:spPr>
        <p:txBody>
          <a:bodyPr lIns="0" tIns="0" rIns="0" bIns="0">
            <a:normAutofit/>
          </a:bodyPr>
          <a:lstStyle>
            <a:lvl1pPr marL="0" indent="0" algn="r">
              <a:buNone/>
              <a:defRPr sz="120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
        <p:nvSpPr>
          <p:cNvPr id="5" name="Footer Placeholder 4"/>
          <p:cNvSpPr>
            <a:spLocks noGrp="1"/>
          </p:cNvSpPr>
          <p:nvPr>
            <p:ph type="ftr" sz="quarter" idx="11"/>
          </p:nvPr>
        </p:nvSpPr>
        <p:spPr>
          <a:xfrm>
            <a:off x="5838007" y="6356352"/>
            <a:ext cx="3086100" cy="365125"/>
          </a:xfrm>
          <a:prstGeom prst="rect">
            <a:avLst/>
          </a:prstGeom>
        </p:spPr>
        <p:txBody>
          <a:bodyPr lIns="0" tIns="0" rIns="0" bIns="0" anchor="t"/>
          <a:lstStyle>
            <a:lvl1pPr algn="r">
              <a:defRPr sz="1200">
                <a:solidFill>
                  <a:schemeClr val="bg1"/>
                </a:solidFill>
                <a:latin typeface="Arial" charset="0"/>
                <a:ea typeface="Arial" charset="0"/>
                <a:cs typeface="Arial" charset="0"/>
              </a:defRPr>
            </a:lvl1pPr>
          </a:lstStyle>
          <a:p>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5263" y="199039"/>
            <a:ext cx="2235200" cy="200025"/>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67037" y="199036"/>
            <a:ext cx="1076325" cy="469900"/>
          </a:xfrm>
          <a:prstGeom prst="rect">
            <a:avLst/>
          </a:prstGeom>
        </p:spPr>
      </p:pic>
    </p:spTree>
    <p:extLst>
      <p:ext uri="{BB962C8B-B14F-4D97-AF65-F5344CB8AC3E}">
        <p14:creationId xmlns:p14="http://schemas.microsoft.com/office/powerpoint/2010/main" val="1449623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28650" y="2357816"/>
            <a:ext cx="7886700" cy="3825273"/>
          </a:xfrm>
        </p:spPr>
        <p:txBody>
          <a:bodyPr/>
          <a:lstStyle>
            <a:lvl1pPr>
              <a:defRPr sz="1800"/>
            </a:lvl1pPr>
            <a:lvl2pPr>
              <a:defRPr sz="1600"/>
            </a:lvl2pPr>
            <a:lvl3pPr>
              <a:defRPr sz="1400"/>
            </a:lvl3pPr>
            <a:lvl4pPr>
              <a:defRPr sz="11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1457" y="152710"/>
            <a:ext cx="762000" cy="33655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4172" y="152711"/>
            <a:ext cx="1517650" cy="139700"/>
          </a:xfrm>
          <a:prstGeom prst="rect">
            <a:avLst/>
          </a:prstGeom>
        </p:spPr>
      </p:pic>
    </p:spTree>
    <p:extLst>
      <p:ext uri="{BB962C8B-B14F-4D97-AF65-F5344CB8AC3E}">
        <p14:creationId xmlns:p14="http://schemas.microsoft.com/office/powerpoint/2010/main" val="98371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10/3/2019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715779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7313"/>
            <a:ext cx="7886700" cy="1325563"/>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628650" y="2357813"/>
            <a:ext cx="7886700" cy="43513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605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685783" rtl="0" eaLnBrk="1" latinLnBrk="0" hangingPunct="1">
        <a:lnSpc>
          <a:spcPct val="90000"/>
        </a:lnSpc>
        <a:spcBef>
          <a:spcPct val="0"/>
        </a:spcBef>
        <a:buNone/>
        <a:defRPr sz="3300" b="1" i="0" kern="1200">
          <a:gradFill>
            <a:gsLst>
              <a:gs pos="0">
                <a:srgbClr val="39C1C3"/>
              </a:gs>
              <a:gs pos="100000">
                <a:srgbClr val="005AA8"/>
              </a:gs>
            </a:gsLst>
            <a:lin ang="0" scaled="0"/>
          </a:gradFill>
          <a:latin typeface="Arial" charset="0"/>
          <a:ea typeface="Arial" charset="0"/>
          <a:cs typeface="Arial" charset="0"/>
        </a:defRPr>
      </a:lvl1pPr>
    </p:titleStyle>
    <p:bodyStyle>
      <a:lvl1pPr marL="171446" indent="-171446" algn="l" defTabSz="685783" rtl="0" eaLnBrk="1" latinLnBrk="0" hangingPunct="1">
        <a:lnSpc>
          <a:spcPct val="90000"/>
        </a:lnSpc>
        <a:spcBef>
          <a:spcPts val="750"/>
        </a:spcBef>
        <a:buClr>
          <a:srgbClr val="39C1C3"/>
        </a:buClr>
        <a:buFont typeface="Arial"/>
        <a:buChar char="•"/>
        <a:defRPr sz="2100" kern="1200">
          <a:solidFill>
            <a:srgbClr val="005AA8"/>
          </a:solidFill>
          <a:latin typeface="Arial" charset="0"/>
          <a:ea typeface="Arial" charset="0"/>
          <a:cs typeface="Arial" charset="0"/>
        </a:defRPr>
      </a:lvl1pPr>
      <a:lvl2pPr marL="514337" indent="-171446" algn="l" defTabSz="685783" rtl="0" eaLnBrk="1" latinLnBrk="0" hangingPunct="1">
        <a:lnSpc>
          <a:spcPct val="90000"/>
        </a:lnSpc>
        <a:spcBef>
          <a:spcPts val="375"/>
        </a:spcBef>
        <a:buClr>
          <a:srgbClr val="39C1C3"/>
        </a:buClr>
        <a:buFont typeface="Arial"/>
        <a:buChar char="•"/>
        <a:defRPr sz="1800" kern="1200">
          <a:solidFill>
            <a:srgbClr val="005AA8"/>
          </a:solidFill>
          <a:latin typeface="Arial" charset="0"/>
          <a:ea typeface="Arial" charset="0"/>
          <a:cs typeface="Arial" charset="0"/>
        </a:defRPr>
      </a:lvl2pPr>
      <a:lvl3pPr marL="857228" indent="-171446" algn="l" defTabSz="685783" rtl="0" eaLnBrk="1" latinLnBrk="0" hangingPunct="1">
        <a:lnSpc>
          <a:spcPct val="90000"/>
        </a:lnSpc>
        <a:spcBef>
          <a:spcPts val="375"/>
        </a:spcBef>
        <a:buClr>
          <a:srgbClr val="39C1C3"/>
        </a:buClr>
        <a:buFont typeface="Arial"/>
        <a:buChar char="•"/>
        <a:defRPr sz="1500" kern="1200">
          <a:solidFill>
            <a:srgbClr val="005AA8"/>
          </a:solidFill>
          <a:latin typeface="Arial" charset="0"/>
          <a:ea typeface="Arial" charset="0"/>
          <a:cs typeface="Arial" charset="0"/>
        </a:defRPr>
      </a:lvl3pPr>
      <a:lvl4pPr marL="1200120" indent="-171446" algn="l" defTabSz="685783" rtl="0" eaLnBrk="1" latinLnBrk="0" hangingPunct="1">
        <a:lnSpc>
          <a:spcPct val="90000"/>
        </a:lnSpc>
        <a:spcBef>
          <a:spcPts val="375"/>
        </a:spcBef>
        <a:buClr>
          <a:srgbClr val="39C1C3"/>
        </a:buClr>
        <a:buFont typeface="Arial"/>
        <a:buChar char="•"/>
        <a:defRPr sz="1350" kern="1200">
          <a:solidFill>
            <a:srgbClr val="005AA8"/>
          </a:solidFill>
          <a:latin typeface="Arial" charset="0"/>
          <a:ea typeface="Arial" charset="0"/>
          <a:cs typeface="Arial" charset="0"/>
        </a:defRPr>
      </a:lvl4pPr>
      <a:lvl5pPr marL="1543012" indent="-171446" algn="l" defTabSz="685783" rtl="0" eaLnBrk="1" latinLnBrk="0" hangingPunct="1">
        <a:lnSpc>
          <a:spcPct val="90000"/>
        </a:lnSpc>
        <a:spcBef>
          <a:spcPts val="375"/>
        </a:spcBef>
        <a:buClr>
          <a:srgbClr val="39C1C3"/>
        </a:buClr>
        <a:buFont typeface="Arial"/>
        <a:buChar char="•"/>
        <a:defRPr sz="1350" kern="1200">
          <a:solidFill>
            <a:srgbClr val="005AA8"/>
          </a:solidFill>
          <a:latin typeface="Arial" charset="0"/>
          <a:ea typeface="Arial" charset="0"/>
          <a:cs typeface="Arial" charset="0"/>
        </a:defRPr>
      </a:lvl5pPr>
      <a:lvl6pPr marL="1885903"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hsib.org.uk/" TargetMode="External"/><Relationship Id="rId3" Type="http://schemas.openxmlformats.org/officeDocument/2006/relationships/image" Target="../media/image7.png"/><Relationship Id="rId7" Type="http://schemas.openxmlformats.org/officeDocument/2006/relationships/image" Target="../media/image10.sv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mailto:saskia.fursland@hsib.org.uk"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9.svg"/></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7.png"/><Relationship Id="rId3" Type="http://schemas.openxmlformats.org/officeDocument/2006/relationships/image" Target="../media/image31.png"/><Relationship Id="rId7" Type="http://schemas.openxmlformats.org/officeDocument/2006/relationships/image" Target="../media/image25.png"/><Relationship Id="rId12" Type="http://schemas.openxmlformats.org/officeDocument/2006/relationships/image" Target="../media/image36.png"/><Relationship Id="rId2" Type="http://schemas.openxmlformats.org/officeDocument/2006/relationships/notesSlide" Target="../notesSlides/notesSlide9.xml"/><Relationship Id="rId16"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23.png"/><Relationship Id="rId5" Type="http://schemas.openxmlformats.org/officeDocument/2006/relationships/image" Target="../media/image33.png"/><Relationship Id="rId15" Type="http://schemas.openxmlformats.org/officeDocument/2006/relationships/image" Target="../media/image20.png"/><Relationship Id="rId10" Type="http://schemas.openxmlformats.org/officeDocument/2006/relationships/image" Target="../media/image22.png"/><Relationship Id="rId4" Type="http://schemas.openxmlformats.org/officeDocument/2006/relationships/image" Target="../media/image32.png"/><Relationship Id="rId9" Type="http://schemas.openxmlformats.org/officeDocument/2006/relationships/image" Target="../media/image35.png"/><Relationship Id="rId14"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hyperlink" Target="http://www.hsib.org.uk/" TargetMode="External"/><Relationship Id="rId3" Type="http://schemas.openxmlformats.org/officeDocument/2006/relationships/image" Target="../media/image7.png"/><Relationship Id="rId7" Type="http://schemas.openxmlformats.org/officeDocument/2006/relationships/image" Target="../media/image10.sv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mailto:saskia.fursland@hsib.org.uk" TargetMode="External"/><Relationship Id="rId9" Type="http://schemas.openxmlformats.org/officeDocument/2006/relationships/image" Target="../media/image38.jp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CDF81E-32B7-4DDD-8B72-E7DD2CF89C43}"/>
              </a:ext>
            </a:extLst>
          </p:cNvPr>
          <p:cNvSpPr/>
          <p:nvPr/>
        </p:nvSpPr>
        <p:spPr>
          <a:xfrm>
            <a:off x="0" y="-1"/>
            <a:ext cx="3775295" cy="6925901"/>
          </a:xfrm>
          <a:prstGeom prst="rect">
            <a:avLst/>
          </a:prstGeom>
          <a:solidFill>
            <a:srgbClr val="1A3F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highlight>
                <a:srgbClr val="000080"/>
              </a:highlight>
              <a:latin typeface="Gotham Medium" panose="02000604030000020004"/>
            </a:endParaRPr>
          </a:p>
        </p:txBody>
      </p:sp>
      <p:pic>
        <p:nvPicPr>
          <p:cNvPr id="5" name="Picture 4">
            <a:extLst>
              <a:ext uri="{FF2B5EF4-FFF2-40B4-BE49-F238E27FC236}">
                <a16:creationId xmlns:a16="http://schemas.microsoft.com/office/drawing/2014/main" id="{A110E43A-BE79-42D1-ACD8-53862F6ABDF3}"/>
              </a:ext>
            </a:extLst>
          </p:cNvPr>
          <p:cNvPicPr>
            <a:picLocks noChangeAspect="1"/>
          </p:cNvPicPr>
          <p:nvPr/>
        </p:nvPicPr>
        <p:blipFill rotWithShape="1">
          <a:blip r:embed="rId2"/>
          <a:srcRect l="31422" r="32241"/>
          <a:stretch/>
        </p:blipFill>
        <p:spPr>
          <a:xfrm>
            <a:off x="554641" y="1256293"/>
            <a:ext cx="2685766" cy="4157679"/>
          </a:xfrm>
          <a:prstGeom prst="rect">
            <a:avLst/>
          </a:prstGeom>
        </p:spPr>
      </p:pic>
      <p:sp>
        <p:nvSpPr>
          <p:cNvPr id="6" name="Rectangle 5">
            <a:extLst>
              <a:ext uri="{FF2B5EF4-FFF2-40B4-BE49-F238E27FC236}">
                <a16:creationId xmlns:a16="http://schemas.microsoft.com/office/drawing/2014/main" id="{20CB1BF6-D0B7-4CCA-9143-544B3CA509AE}"/>
              </a:ext>
            </a:extLst>
          </p:cNvPr>
          <p:cNvSpPr/>
          <p:nvPr/>
        </p:nvSpPr>
        <p:spPr>
          <a:xfrm>
            <a:off x="4037846" y="1880305"/>
            <a:ext cx="4854227" cy="1754326"/>
          </a:xfrm>
          <a:prstGeom prst="rect">
            <a:avLst/>
          </a:prstGeom>
        </p:spPr>
        <p:txBody>
          <a:bodyPr wrap="square">
            <a:spAutoFit/>
          </a:bodyPr>
          <a:lstStyle/>
          <a:p>
            <a:r>
              <a:rPr lang="en-GB" sz="3600" dirty="0">
                <a:solidFill>
                  <a:srgbClr val="1A3F76"/>
                </a:solidFill>
                <a:latin typeface="Gotham Medium" panose="02000604030000020004"/>
              </a:rPr>
              <a:t>Emerging themes from HSIB investigations in Emergency Departments</a:t>
            </a:r>
          </a:p>
        </p:txBody>
      </p:sp>
      <p:sp>
        <p:nvSpPr>
          <p:cNvPr id="7" name="Rectangle 6">
            <a:extLst>
              <a:ext uri="{FF2B5EF4-FFF2-40B4-BE49-F238E27FC236}">
                <a16:creationId xmlns:a16="http://schemas.microsoft.com/office/drawing/2014/main" id="{2BEBD278-A87F-481E-A5A5-71F29FE77E0E}"/>
              </a:ext>
            </a:extLst>
          </p:cNvPr>
          <p:cNvSpPr/>
          <p:nvPr/>
        </p:nvSpPr>
        <p:spPr>
          <a:xfrm>
            <a:off x="4028973" y="2198024"/>
            <a:ext cx="3593863" cy="2977738"/>
          </a:xfrm>
          <a:prstGeom prst="rect">
            <a:avLst/>
          </a:prstGeom>
        </p:spPr>
        <p:txBody>
          <a:bodyPr wrap="square">
            <a:spAutoFit/>
          </a:bodyPr>
          <a:lstStyle/>
          <a:p>
            <a:endParaRPr lang="en-GB" sz="2400" b="1" dirty="0">
              <a:solidFill>
                <a:srgbClr val="1A3F76"/>
              </a:solidFill>
              <a:latin typeface="Gotham Medium" panose="02000604030000020004"/>
            </a:endParaRPr>
          </a:p>
          <a:p>
            <a:endParaRPr lang="en-GB" dirty="0">
              <a:solidFill>
                <a:srgbClr val="5EB345"/>
              </a:solidFill>
              <a:latin typeface="Gotham Medium" panose="02000604030000020004"/>
            </a:endParaRPr>
          </a:p>
          <a:p>
            <a:endParaRPr lang="en-GB" dirty="0">
              <a:solidFill>
                <a:srgbClr val="70CBCC"/>
              </a:solidFill>
              <a:latin typeface="Gotham Medium" panose="02000604030000020004"/>
            </a:endParaRPr>
          </a:p>
          <a:p>
            <a:endParaRPr lang="en-GB" sz="2400" dirty="0">
              <a:solidFill>
                <a:srgbClr val="1A3F76"/>
              </a:solidFill>
              <a:latin typeface="Gotham Medium" panose="02000604030000020004"/>
            </a:endParaRPr>
          </a:p>
          <a:p>
            <a:endParaRPr lang="en-GB" sz="2400" dirty="0">
              <a:solidFill>
                <a:srgbClr val="1A3F76"/>
              </a:solidFill>
              <a:latin typeface="Gotham Medium" panose="02000604030000020004"/>
            </a:endParaRPr>
          </a:p>
          <a:p>
            <a:endParaRPr lang="en-GB" sz="2400" dirty="0">
              <a:solidFill>
                <a:srgbClr val="1A3F76"/>
              </a:solidFill>
              <a:latin typeface="Gotham Medium" panose="02000604030000020004"/>
            </a:endParaRPr>
          </a:p>
          <a:p>
            <a:r>
              <a:rPr lang="en-GB" sz="2400" dirty="0">
                <a:solidFill>
                  <a:srgbClr val="1A3F76"/>
                </a:solidFill>
                <a:latin typeface="Gotham Medium" panose="02000604030000020004"/>
              </a:rPr>
              <a:t>Saskia Fursland</a:t>
            </a:r>
          </a:p>
          <a:p>
            <a:r>
              <a:rPr lang="en-GB" dirty="0">
                <a:solidFill>
                  <a:srgbClr val="5EB345"/>
                </a:solidFill>
                <a:latin typeface="Gotham Medium" panose="02000604030000020004"/>
              </a:rPr>
              <a:t>National Investigator</a:t>
            </a:r>
          </a:p>
          <a:p>
            <a:endParaRPr lang="en-GB" dirty="0">
              <a:solidFill>
                <a:srgbClr val="70CBCC"/>
              </a:solidFill>
              <a:latin typeface="Gotham Medium" panose="02000604030000020004"/>
            </a:endParaRPr>
          </a:p>
          <a:p>
            <a:endParaRPr lang="en-GB" dirty="0">
              <a:solidFill>
                <a:srgbClr val="70CBCC"/>
              </a:solidFill>
              <a:latin typeface="Gotham Medium" panose="02000604030000020004"/>
            </a:endParaRPr>
          </a:p>
        </p:txBody>
      </p:sp>
      <p:sp>
        <p:nvSpPr>
          <p:cNvPr id="8" name="Rectangle 7">
            <a:extLst>
              <a:ext uri="{FF2B5EF4-FFF2-40B4-BE49-F238E27FC236}">
                <a16:creationId xmlns:a16="http://schemas.microsoft.com/office/drawing/2014/main" id="{38E7AF9F-859B-4C97-980A-109C6D62D307}"/>
              </a:ext>
            </a:extLst>
          </p:cNvPr>
          <p:cNvSpPr/>
          <p:nvPr/>
        </p:nvSpPr>
        <p:spPr>
          <a:xfrm>
            <a:off x="7876515" y="0"/>
            <a:ext cx="1267485" cy="8510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Twitter_logo_blue.png">
            <a:extLst>
              <a:ext uri="{FF2B5EF4-FFF2-40B4-BE49-F238E27FC236}">
                <a16:creationId xmlns:a16="http://schemas.microsoft.com/office/drawing/2014/main" id="{C27E5692-8538-4437-B0FF-C1BE2F1F9AC0}"/>
              </a:ext>
            </a:extLst>
          </p:cNvPr>
          <p:cNvPicPr>
            <a:picLocks noChangeAspect="1"/>
          </p:cNvPicPr>
          <p:nvPr/>
        </p:nvPicPr>
        <p:blipFill>
          <a:blip r:embed="rId3" cstate="print">
            <a:duotone>
              <a:prstClr val="black"/>
              <a:srgbClr val="1A3F76">
                <a:tint val="45000"/>
                <a:satMod val="400000"/>
              </a:srgbClr>
            </a:duotone>
            <a:extLst>
              <a:ext uri="{28A0092B-C50C-407E-A947-70E740481C1C}">
                <a14:useLocalDpi xmlns:a14="http://schemas.microsoft.com/office/drawing/2010/main" val="0"/>
              </a:ext>
            </a:extLst>
          </a:blip>
          <a:stretch>
            <a:fillRect/>
          </a:stretch>
        </p:blipFill>
        <p:spPr>
          <a:xfrm>
            <a:off x="4112115" y="5929276"/>
            <a:ext cx="249986" cy="203237"/>
          </a:xfrm>
          <a:prstGeom prst="rect">
            <a:avLst/>
          </a:prstGeom>
        </p:spPr>
      </p:pic>
      <p:sp>
        <p:nvSpPr>
          <p:cNvPr id="10" name="Rectangle 9">
            <a:extLst>
              <a:ext uri="{FF2B5EF4-FFF2-40B4-BE49-F238E27FC236}">
                <a16:creationId xmlns:a16="http://schemas.microsoft.com/office/drawing/2014/main" id="{BACBB565-C93B-4CFC-B66E-D40A13BB980C}"/>
              </a:ext>
            </a:extLst>
          </p:cNvPr>
          <p:cNvSpPr/>
          <p:nvPr/>
        </p:nvSpPr>
        <p:spPr>
          <a:xfrm>
            <a:off x="4509600" y="5888722"/>
            <a:ext cx="1734628" cy="369332"/>
          </a:xfrm>
          <a:prstGeom prst="rect">
            <a:avLst/>
          </a:prstGeom>
        </p:spPr>
        <p:txBody>
          <a:bodyPr wrap="square">
            <a:spAutoFit/>
          </a:bodyPr>
          <a:lstStyle/>
          <a:p>
            <a:r>
              <a:rPr lang="en-GB" sz="1800" dirty="0">
                <a:solidFill>
                  <a:srgbClr val="1A3F76"/>
                </a:solidFill>
                <a:latin typeface="Gotham Medium" panose="02000604030000020004"/>
                <a:cs typeface="Arial" panose="020B0604020202020204" pitchFamily="34" charset="0"/>
              </a:rPr>
              <a:t>@</a:t>
            </a:r>
            <a:r>
              <a:rPr lang="en-GB" sz="1800" dirty="0" err="1">
                <a:solidFill>
                  <a:srgbClr val="1A3F76"/>
                </a:solidFill>
                <a:latin typeface="Gotham Medium" panose="02000604030000020004"/>
                <a:cs typeface="Arial" panose="020B0604020202020204" pitchFamily="34" charset="0"/>
              </a:rPr>
              <a:t>hsib_org</a:t>
            </a:r>
            <a:endParaRPr lang="en-GB" sz="1800" dirty="0">
              <a:solidFill>
                <a:srgbClr val="1A3F76"/>
              </a:solidFill>
              <a:latin typeface="Gotham Medium" panose="02000604030000020004"/>
              <a:cs typeface="Arial" panose="020B0604020202020204" pitchFamily="34" charset="0"/>
            </a:endParaRPr>
          </a:p>
        </p:txBody>
      </p:sp>
      <p:sp>
        <p:nvSpPr>
          <p:cNvPr id="11" name="Rectangle 10">
            <a:extLst>
              <a:ext uri="{FF2B5EF4-FFF2-40B4-BE49-F238E27FC236}">
                <a16:creationId xmlns:a16="http://schemas.microsoft.com/office/drawing/2014/main" id="{C68F90A3-8F17-4978-87FB-CE5A970BC6E9}"/>
              </a:ext>
            </a:extLst>
          </p:cNvPr>
          <p:cNvSpPr/>
          <p:nvPr/>
        </p:nvSpPr>
        <p:spPr>
          <a:xfrm>
            <a:off x="4504530" y="5067311"/>
            <a:ext cx="3455125" cy="681084"/>
          </a:xfrm>
          <a:prstGeom prst="rect">
            <a:avLst/>
          </a:prstGeom>
        </p:spPr>
        <p:txBody>
          <a:bodyPr wrap="square">
            <a:spAutoFit/>
          </a:bodyPr>
          <a:lstStyle/>
          <a:p>
            <a:r>
              <a:rPr lang="en-GB" sz="1800" b="1" dirty="0">
                <a:solidFill>
                  <a:srgbClr val="20416A"/>
                </a:solidFill>
                <a:latin typeface="Gotham Medium" panose="02000604030000020004"/>
                <a:hlinkClick r:id="rId4"/>
              </a:rPr>
              <a:t>saskia.fursland@hsib.org.uk</a:t>
            </a:r>
            <a:endParaRPr lang="en-GB" sz="1800" b="1" dirty="0">
              <a:solidFill>
                <a:srgbClr val="20416A"/>
              </a:solidFill>
              <a:latin typeface="Gotham Medium" panose="02000604030000020004"/>
            </a:endParaRPr>
          </a:p>
          <a:p>
            <a:endParaRPr lang="en-GB" sz="1013" b="1" dirty="0">
              <a:solidFill>
                <a:srgbClr val="0070C0"/>
              </a:solidFill>
              <a:latin typeface="Gotham Medium" panose="02000604030000020004"/>
            </a:endParaRPr>
          </a:p>
          <a:p>
            <a:endParaRPr lang="en-GB" sz="1013" b="1" dirty="0">
              <a:solidFill>
                <a:srgbClr val="00B0F0"/>
              </a:solidFill>
              <a:latin typeface="Gotham Medium" panose="02000604030000020004"/>
            </a:endParaRPr>
          </a:p>
        </p:txBody>
      </p:sp>
      <p:pic>
        <p:nvPicPr>
          <p:cNvPr id="12" name="Picture 11">
            <a:extLst>
              <a:ext uri="{FF2B5EF4-FFF2-40B4-BE49-F238E27FC236}">
                <a16:creationId xmlns:a16="http://schemas.microsoft.com/office/drawing/2014/main" id="{D7F50251-AD8F-47B5-88B4-8836E551A300}"/>
              </a:ext>
            </a:extLst>
          </p:cNvPr>
          <p:cNvPicPr>
            <a:picLocks noChangeAspect="1"/>
          </p:cNvPicPr>
          <p:nvPr/>
        </p:nvPicPr>
        <p:blipFill>
          <a:blip r:embed="rId5"/>
          <a:stretch>
            <a:fillRect/>
          </a:stretch>
        </p:blipFill>
        <p:spPr>
          <a:xfrm>
            <a:off x="4119908" y="5128061"/>
            <a:ext cx="249986" cy="158803"/>
          </a:xfrm>
          <a:prstGeom prst="rect">
            <a:avLst/>
          </a:prstGeom>
        </p:spPr>
      </p:pic>
      <p:pic>
        <p:nvPicPr>
          <p:cNvPr id="13" name="Graphic 12" descr="Internet">
            <a:extLst>
              <a:ext uri="{FF2B5EF4-FFF2-40B4-BE49-F238E27FC236}">
                <a16:creationId xmlns:a16="http://schemas.microsoft.com/office/drawing/2014/main" id="{EE4186D8-D1BA-4791-84C5-F971AF775B0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65658" y="5481853"/>
            <a:ext cx="342900" cy="342900"/>
          </a:xfrm>
          <a:prstGeom prst="rect">
            <a:avLst/>
          </a:prstGeom>
        </p:spPr>
      </p:pic>
      <p:sp>
        <p:nvSpPr>
          <p:cNvPr id="14" name="Rectangle 13">
            <a:extLst>
              <a:ext uri="{FF2B5EF4-FFF2-40B4-BE49-F238E27FC236}">
                <a16:creationId xmlns:a16="http://schemas.microsoft.com/office/drawing/2014/main" id="{339A36E1-7345-432E-A62E-062637C9CC74}"/>
              </a:ext>
            </a:extLst>
          </p:cNvPr>
          <p:cNvSpPr/>
          <p:nvPr/>
        </p:nvSpPr>
        <p:spPr>
          <a:xfrm>
            <a:off x="4496737" y="5499060"/>
            <a:ext cx="1760354" cy="525208"/>
          </a:xfrm>
          <a:prstGeom prst="rect">
            <a:avLst/>
          </a:prstGeom>
        </p:spPr>
        <p:txBody>
          <a:bodyPr wrap="none">
            <a:spAutoFit/>
          </a:bodyPr>
          <a:lstStyle/>
          <a:p>
            <a:pPr algn="ctr"/>
            <a:r>
              <a:rPr lang="en-GB" sz="1800" dirty="0">
                <a:solidFill>
                  <a:srgbClr val="1A3F76"/>
                </a:solidFill>
                <a:latin typeface="Gotham Medium" panose="02000604030000020004"/>
                <a:hlinkClick r:id="rId8">
                  <a:extLst>
                    <a:ext uri="{A12FA001-AC4F-418D-AE19-62706E023703}">
                      <ahyp:hlinkClr xmlns:ahyp="http://schemas.microsoft.com/office/drawing/2018/hyperlinkcolor" val="tx"/>
                    </a:ext>
                  </a:extLst>
                </a:hlinkClick>
              </a:rPr>
              <a:t>www.hsib.org.uk</a:t>
            </a:r>
            <a:endParaRPr lang="en-GB" sz="1800" dirty="0">
              <a:solidFill>
                <a:srgbClr val="1A3F76"/>
              </a:solidFill>
              <a:latin typeface="Gotham Medium" panose="02000604030000020004"/>
            </a:endParaRPr>
          </a:p>
          <a:p>
            <a:pPr algn="ctr"/>
            <a:endParaRPr lang="en-GB" sz="1013" b="1" dirty="0">
              <a:solidFill>
                <a:srgbClr val="20416A"/>
              </a:solidFill>
              <a:latin typeface="Gotham Medium" panose="02000604030000020004"/>
            </a:endParaRPr>
          </a:p>
        </p:txBody>
      </p:sp>
    </p:spTree>
    <p:extLst>
      <p:ext uri="{BB962C8B-B14F-4D97-AF65-F5344CB8AC3E}">
        <p14:creationId xmlns:p14="http://schemas.microsoft.com/office/powerpoint/2010/main" val="850321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5B9844E-69A1-4AEC-AEDB-1BE5037A555C}"/>
              </a:ext>
            </a:extLst>
          </p:cNvPr>
          <p:cNvPicPr>
            <a:picLocks noChangeAspect="1"/>
          </p:cNvPicPr>
          <p:nvPr/>
        </p:nvPicPr>
        <p:blipFill>
          <a:blip r:embed="rId3"/>
          <a:stretch>
            <a:fillRect/>
          </a:stretch>
        </p:blipFill>
        <p:spPr>
          <a:xfrm>
            <a:off x="-114260" y="6427181"/>
            <a:ext cx="9144000" cy="532453"/>
          </a:xfrm>
          <a:prstGeom prst="rect">
            <a:avLst/>
          </a:prstGeom>
        </p:spPr>
      </p:pic>
      <p:pic>
        <p:nvPicPr>
          <p:cNvPr id="14" name="Picture 13">
            <a:extLst>
              <a:ext uri="{FF2B5EF4-FFF2-40B4-BE49-F238E27FC236}">
                <a16:creationId xmlns:a16="http://schemas.microsoft.com/office/drawing/2014/main" id="{518A8B86-6B27-4334-808A-2BB997E641B4}"/>
              </a:ext>
            </a:extLst>
          </p:cNvPr>
          <p:cNvPicPr>
            <a:picLocks noChangeAspect="1"/>
          </p:cNvPicPr>
          <p:nvPr/>
        </p:nvPicPr>
        <p:blipFill>
          <a:blip r:embed="rId4"/>
          <a:stretch>
            <a:fillRect/>
          </a:stretch>
        </p:blipFill>
        <p:spPr>
          <a:xfrm>
            <a:off x="3029774" y="1038445"/>
            <a:ext cx="1933794" cy="2734892"/>
          </a:xfrm>
          <a:prstGeom prst="rect">
            <a:avLst/>
          </a:prstGeom>
        </p:spPr>
      </p:pic>
      <p:pic>
        <p:nvPicPr>
          <p:cNvPr id="16" name="Picture 15">
            <a:extLst>
              <a:ext uri="{FF2B5EF4-FFF2-40B4-BE49-F238E27FC236}">
                <a16:creationId xmlns:a16="http://schemas.microsoft.com/office/drawing/2014/main" id="{C425D0DC-F1B6-4CD6-93FB-61360E17703C}"/>
              </a:ext>
            </a:extLst>
          </p:cNvPr>
          <p:cNvPicPr>
            <a:picLocks noChangeAspect="1"/>
          </p:cNvPicPr>
          <p:nvPr/>
        </p:nvPicPr>
        <p:blipFill>
          <a:blip r:embed="rId5"/>
          <a:stretch>
            <a:fillRect/>
          </a:stretch>
        </p:blipFill>
        <p:spPr>
          <a:xfrm>
            <a:off x="363433" y="1038445"/>
            <a:ext cx="2066408" cy="2919420"/>
          </a:xfrm>
          <a:prstGeom prst="rect">
            <a:avLst/>
          </a:prstGeom>
        </p:spPr>
      </p:pic>
      <p:pic>
        <p:nvPicPr>
          <p:cNvPr id="19" name="Picture 18">
            <a:extLst>
              <a:ext uri="{FF2B5EF4-FFF2-40B4-BE49-F238E27FC236}">
                <a16:creationId xmlns:a16="http://schemas.microsoft.com/office/drawing/2014/main" id="{542E952A-B32C-4721-9846-FF063F95C69B}"/>
              </a:ext>
            </a:extLst>
          </p:cNvPr>
          <p:cNvPicPr>
            <a:picLocks noChangeAspect="1"/>
          </p:cNvPicPr>
          <p:nvPr/>
        </p:nvPicPr>
        <p:blipFill>
          <a:blip r:embed="rId6"/>
          <a:stretch>
            <a:fillRect/>
          </a:stretch>
        </p:blipFill>
        <p:spPr>
          <a:xfrm>
            <a:off x="5611510" y="1038445"/>
            <a:ext cx="1929563" cy="2736641"/>
          </a:xfrm>
          <a:prstGeom prst="rect">
            <a:avLst/>
          </a:prstGeom>
        </p:spPr>
      </p:pic>
      <p:pic>
        <p:nvPicPr>
          <p:cNvPr id="20" name="Picture 19">
            <a:extLst>
              <a:ext uri="{FF2B5EF4-FFF2-40B4-BE49-F238E27FC236}">
                <a16:creationId xmlns:a16="http://schemas.microsoft.com/office/drawing/2014/main" id="{870971D6-CD06-4E9E-B790-5DB2710C03B0}"/>
              </a:ext>
            </a:extLst>
          </p:cNvPr>
          <p:cNvPicPr>
            <a:picLocks noChangeAspect="1"/>
          </p:cNvPicPr>
          <p:nvPr/>
        </p:nvPicPr>
        <p:blipFill>
          <a:blip r:embed="rId7"/>
          <a:stretch>
            <a:fillRect/>
          </a:stretch>
        </p:blipFill>
        <p:spPr>
          <a:xfrm>
            <a:off x="1186372" y="3630393"/>
            <a:ext cx="2022745" cy="2636419"/>
          </a:xfrm>
          <a:prstGeom prst="rect">
            <a:avLst/>
          </a:prstGeom>
        </p:spPr>
      </p:pic>
      <p:pic>
        <p:nvPicPr>
          <p:cNvPr id="21" name="Picture 20">
            <a:extLst>
              <a:ext uri="{FF2B5EF4-FFF2-40B4-BE49-F238E27FC236}">
                <a16:creationId xmlns:a16="http://schemas.microsoft.com/office/drawing/2014/main" id="{C88F0046-F4B7-4130-AA7A-5E94B6DE4CD5}"/>
              </a:ext>
            </a:extLst>
          </p:cNvPr>
          <p:cNvPicPr>
            <a:picLocks noChangeAspect="1"/>
          </p:cNvPicPr>
          <p:nvPr/>
        </p:nvPicPr>
        <p:blipFill>
          <a:blip r:embed="rId8"/>
          <a:stretch>
            <a:fillRect/>
          </a:stretch>
        </p:blipFill>
        <p:spPr>
          <a:xfrm>
            <a:off x="6328493" y="3591353"/>
            <a:ext cx="1889448" cy="2675459"/>
          </a:xfrm>
          <a:prstGeom prst="rect">
            <a:avLst/>
          </a:prstGeom>
        </p:spPr>
      </p:pic>
      <p:sp>
        <p:nvSpPr>
          <p:cNvPr id="2" name="Title 1">
            <a:extLst>
              <a:ext uri="{FF2B5EF4-FFF2-40B4-BE49-F238E27FC236}">
                <a16:creationId xmlns:a16="http://schemas.microsoft.com/office/drawing/2014/main" id="{2DAE8FCB-BCB2-4D69-A887-5C4FA08E677E}"/>
              </a:ext>
            </a:extLst>
          </p:cNvPr>
          <p:cNvSpPr>
            <a:spLocks noGrp="1"/>
          </p:cNvSpPr>
          <p:nvPr>
            <p:ph type="title"/>
          </p:nvPr>
        </p:nvSpPr>
        <p:spPr>
          <a:xfrm>
            <a:off x="323398" y="541076"/>
            <a:ext cx="6928428" cy="497369"/>
          </a:xfrm>
          <a:noFill/>
          <a:ln>
            <a:noFill/>
          </a:ln>
        </p:spPr>
        <p:txBody>
          <a:bodyPr>
            <a:normAutofit/>
          </a:bodyPr>
          <a:lstStyle/>
          <a:p>
            <a:r>
              <a:rPr lang="en-GB" sz="3000" dirty="0">
                <a:solidFill>
                  <a:srgbClr val="5EB345"/>
                </a:solidFill>
                <a:latin typeface="+mn-lt"/>
              </a:rPr>
              <a:t>HSIB investigations which involve ED</a:t>
            </a:r>
          </a:p>
        </p:txBody>
      </p:sp>
      <p:pic>
        <p:nvPicPr>
          <p:cNvPr id="17" name="Picture 16">
            <a:extLst>
              <a:ext uri="{FF2B5EF4-FFF2-40B4-BE49-F238E27FC236}">
                <a16:creationId xmlns:a16="http://schemas.microsoft.com/office/drawing/2014/main" id="{34EBCE40-DE0C-4F66-9F45-79739D043145}"/>
              </a:ext>
            </a:extLst>
          </p:cNvPr>
          <p:cNvPicPr>
            <a:picLocks noChangeAspect="1"/>
          </p:cNvPicPr>
          <p:nvPr/>
        </p:nvPicPr>
        <p:blipFill>
          <a:blip r:embed="rId9"/>
          <a:stretch>
            <a:fillRect/>
          </a:stretch>
        </p:blipFill>
        <p:spPr>
          <a:xfrm>
            <a:off x="3787612" y="3592388"/>
            <a:ext cx="1889448" cy="2671184"/>
          </a:xfrm>
          <a:prstGeom prst="rect">
            <a:avLst/>
          </a:prstGeom>
        </p:spPr>
      </p:pic>
    </p:spTree>
    <p:extLst>
      <p:ext uri="{BB962C8B-B14F-4D97-AF65-F5344CB8AC3E}">
        <p14:creationId xmlns:p14="http://schemas.microsoft.com/office/powerpoint/2010/main" val="3670385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E8FCB-BCB2-4D69-A887-5C4FA08E677E}"/>
              </a:ext>
            </a:extLst>
          </p:cNvPr>
          <p:cNvSpPr>
            <a:spLocks noGrp="1"/>
          </p:cNvSpPr>
          <p:nvPr>
            <p:ph type="title"/>
          </p:nvPr>
        </p:nvSpPr>
        <p:spPr>
          <a:xfrm>
            <a:off x="441255" y="835573"/>
            <a:ext cx="7886700" cy="994172"/>
          </a:xfrm>
        </p:spPr>
        <p:txBody>
          <a:bodyPr>
            <a:normAutofit/>
          </a:bodyPr>
          <a:lstStyle/>
          <a:p>
            <a:r>
              <a:rPr lang="en-GB" sz="3000" dirty="0">
                <a:solidFill>
                  <a:srgbClr val="5EB345"/>
                </a:solidFill>
                <a:latin typeface="+mn-lt"/>
              </a:rPr>
              <a:t>Emerging themes from HSIB investigations in ED</a:t>
            </a:r>
          </a:p>
        </p:txBody>
      </p:sp>
      <p:sp>
        <p:nvSpPr>
          <p:cNvPr id="44" name="Oval 43">
            <a:extLst>
              <a:ext uri="{FF2B5EF4-FFF2-40B4-BE49-F238E27FC236}">
                <a16:creationId xmlns:a16="http://schemas.microsoft.com/office/drawing/2014/main" id="{D99076F1-6F8E-4988-B29C-23C0D2B43FF5}"/>
              </a:ext>
            </a:extLst>
          </p:cNvPr>
          <p:cNvSpPr/>
          <p:nvPr/>
        </p:nvSpPr>
        <p:spPr>
          <a:xfrm>
            <a:off x="580655" y="2105545"/>
            <a:ext cx="787598" cy="787598"/>
          </a:xfrm>
          <a:prstGeom prst="ellipse">
            <a:avLst/>
          </a:prstGeom>
          <a:solidFill>
            <a:srgbClr val="20416A"/>
          </a:solidFill>
          <a:ln>
            <a:solidFill>
              <a:srgbClr val="2041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13">
              <a:solidFill>
                <a:srgbClr val="1A3F76"/>
              </a:solidFill>
            </a:endParaRPr>
          </a:p>
        </p:txBody>
      </p:sp>
      <p:pic>
        <p:nvPicPr>
          <p:cNvPr id="46" name="Picture 45">
            <a:extLst>
              <a:ext uri="{FF2B5EF4-FFF2-40B4-BE49-F238E27FC236}">
                <a16:creationId xmlns:a16="http://schemas.microsoft.com/office/drawing/2014/main" id="{9B387F3E-C494-433C-A052-3338473567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95" y="2250121"/>
            <a:ext cx="729517" cy="711279"/>
          </a:xfrm>
          <a:prstGeom prst="rect">
            <a:avLst/>
          </a:prstGeom>
        </p:spPr>
      </p:pic>
      <p:sp>
        <p:nvSpPr>
          <p:cNvPr id="3" name="TextBox 2">
            <a:extLst>
              <a:ext uri="{FF2B5EF4-FFF2-40B4-BE49-F238E27FC236}">
                <a16:creationId xmlns:a16="http://schemas.microsoft.com/office/drawing/2014/main" id="{B15A3031-69C7-4C53-91AD-7150CA782D94}"/>
              </a:ext>
            </a:extLst>
          </p:cNvPr>
          <p:cNvSpPr txBox="1"/>
          <p:nvPr/>
        </p:nvSpPr>
        <p:spPr>
          <a:xfrm>
            <a:off x="1623807" y="2303135"/>
            <a:ext cx="7467589" cy="523220"/>
          </a:xfrm>
          <a:prstGeom prst="rect">
            <a:avLst/>
          </a:prstGeom>
          <a:noFill/>
        </p:spPr>
        <p:txBody>
          <a:bodyPr wrap="square" rtlCol="0">
            <a:spAutoFit/>
          </a:bodyPr>
          <a:lstStyle/>
          <a:p>
            <a:r>
              <a:rPr lang="en-GB" sz="2800" dirty="0">
                <a:solidFill>
                  <a:srgbClr val="20416A"/>
                </a:solidFill>
                <a:latin typeface="Arial" panose="020B0604020202020204" pitchFamily="34" charset="0"/>
                <a:cs typeface="Arial" panose="020B0604020202020204" pitchFamily="34" charset="0"/>
              </a:rPr>
              <a:t>Handover and transfer of clinical information</a:t>
            </a:r>
          </a:p>
        </p:txBody>
      </p:sp>
      <p:sp>
        <p:nvSpPr>
          <p:cNvPr id="47" name="Oval 46">
            <a:extLst>
              <a:ext uri="{FF2B5EF4-FFF2-40B4-BE49-F238E27FC236}">
                <a16:creationId xmlns:a16="http://schemas.microsoft.com/office/drawing/2014/main" id="{AB977A2B-8DA1-4C54-A69E-F7EAE7B2B14C}"/>
              </a:ext>
            </a:extLst>
          </p:cNvPr>
          <p:cNvSpPr/>
          <p:nvPr/>
        </p:nvSpPr>
        <p:spPr>
          <a:xfrm>
            <a:off x="580655" y="3299317"/>
            <a:ext cx="787598" cy="787598"/>
          </a:xfrm>
          <a:prstGeom prst="ellipse">
            <a:avLst/>
          </a:prstGeom>
          <a:solidFill>
            <a:schemeClr val="accent2">
              <a:lumMod val="75000"/>
            </a:schemeClr>
          </a:solidFill>
          <a:ln>
            <a:solidFill>
              <a:srgbClr val="5EB3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13">
              <a:solidFill>
                <a:srgbClr val="1A3F76"/>
              </a:solidFill>
            </a:endParaRPr>
          </a:p>
        </p:txBody>
      </p:sp>
      <p:pic>
        <p:nvPicPr>
          <p:cNvPr id="48" name="Picture 47">
            <a:extLst>
              <a:ext uri="{FF2B5EF4-FFF2-40B4-BE49-F238E27FC236}">
                <a16:creationId xmlns:a16="http://schemas.microsoft.com/office/drawing/2014/main" id="{74FA6F2C-9E66-4E63-BF08-D3AD11A717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924" y="3429000"/>
            <a:ext cx="768115" cy="528463"/>
          </a:xfrm>
          <a:prstGeom prst="rect">
            <a:avLst/>
          </a:prstGeom>
        </p:spPr>
      </p:pic>
      <p:sp>
        <p:nvSpPr>
          <p:cNvPr id="49" name="TextBox 48">
            <a:extLst>
              <a:ext uri="{FF2B5EF4-FFF2-40B4-BE49-F238E27FC236}">
                <a16:creationId xmlns:a16="http://schemas.microsoft.com/office/drawing/2014/main" id="{DA263BCD-5A95-4140-880E-D1FDA3058D89}"/>
              </a:ext>
            </a:extLst>
          </p:cNvPr>
          <p:cNvSpPr txBox="1"/>
          <p:nvPr/>
        </p:nvSpPr>
        <p:spPr>
          <a:xfrm>
            <a:off x="1623807" y="3429000"/>
            <a:ext cx="6542903" cy="523220"/>
          </a:xfrm>
          <a:prstGeom prst="rect">
            <a:avLst/>
          </a:prstGeom>
          <a:noFill/>
        </p:spPr>
        <p:txBody>
          <a:bodyPr wrap="square" rtlCol="0">
            <a:spAutoFit/>
          </a:bodyPr>
          <a:lstStyle/>
          <a:p>
            <a:r>
              <a:rPr lang="en-GB" sz="2800" dirty="0">
                <a:solidFill>
                  <a:srgbClr val="20416A"/>
                </a:solidFill>
                <a:latin typeface="Arial" panose="020B0604020202020204" pitchFamily="34" charset="0"/>
                <a:cs typeface="Arial" panose="020B0604020202020204" pitchFamily="34" charset="0"/>
              </a:rPr>
              <a:t>Guidance and standardisation</a:t>
            </a:r>
          </a:p>
        </p:txBody>
      </p:sp>
      <p:sp>
        <p:nvSpPr>
          <p:cNvPr id="52" name="Oval 51">
            <a:extLst>
              <a:ext uri="{FF2B5EF4-FFF2-40B4-BE49-F238E27FC236}">
                <a16:creationId xmlns:a16="http://schemas.microsoft.com/office/drawing/2014/main" id="{A008A0AB-B7E6-449F-A2D2-03546F19DFD6}"/>
              </a:ext>
            </a:extLst>
          </p:cNvPr>
          <p:cNvSpPr/>
          <p:nvPr/>
        </p:nvSpPr>
        <p:spPr>
          <a:xfrm>
            <a:off x="609695" y="4424831"/>
            <a:ext cx="787598" cy="787598"/>
          </a:xfrm>
          <a:prstGeom prst="ellipse">
            <a:avLst/>
          </a:prstGeom>
          <a:solidFill>
            <a:srgbClr val="20416A"/>
          </a:solidFill>
          <a:ln>
            <a:solidFill>
              <a:srgbClr val="2041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13">
              <a:solidFill>
                <a:srgbClr val="1A3F76"/>
              </a:solidFill>
            </a:endParaRPr>
          </a:p>
        </p:txBody>
      </p:sp>
      <p:sp>
        <p:nvSpPr>
          <p:cNvPr id="53" name="Thought Bubble: Cloud 52">
            <a:extLst>
              <a:ext uri="{FF2B5EF4-FFF2-40B4-BE49-F238E27FC236}">
                <a16:creationId xmlns:a16="http://schemas.microsoft.com/office/drawing/2014/main" id="{6D586550-6660-46C4-BB2D-C244418A6924}"/>
              </a:ext>
            </a:extLst>
          </p:cNvPr>
          <p:cNvSpPr/>
          <p:nvPr/>
        </p:nvSpPr>
        <p:spPr>
          <a:xfrm>
            <a:off x="943831" y="4530034"/>
            <a:ext cx="379085" cy="222422"/>
          </a:xfrm>
          <a:prstGeom prst="cloud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chemeClr val="bg1"/>
              </a:solidFill>
            </a:endParaRPr>
          </a:p>
        </p:txBody>
      </p:sp>
      <p:pic>
        <p:nvPicPr>
          <p:cNvPr id="56" name="Graphic 55" descr="User">
            <a:extLst>
              <a:ext uri="{FF2B5EF4-FFF2-40B4-BE49-F238E27FC236}">
                <a16:creationId xmlns:a16="http://schemas.microsoft.com/office/drawing/2014/main" id="{1EA1D479-B403-4F55-A689-BF8DC78912C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8278" y="4668731"/>
            <a:ext cx="543698" cy="543698"/>
          </a:xfrm>
          <a:prstGeom prst="rect">
            <a:avLst/>
          </a:prstGeom>
        </p:spPr>
      </p:pic>
      <p:sp>
        <p:nvSpPr>
          <p:cNvPr id="57" name="TextBox 56">
            <a:extLst>
              <a:ext uri="{FF2B5EF4-FFF2-40B4-BE49-F238E27FC236}">
                <a16:creationId xmlns:a16="http://schemas.microsoft.com/office/drawing/2014/main" id="{52DD2905-E57F-4852-BD75-197775D5F204}"/>
              </a:ext>
            </a:extLst>
          </p:cNvPr>
          <p:cNvSpPr txBox="1"/>
          <p:nvPr/>
        </p:nvSpPr>
        <p:spPr>
          <a:xfrm>
            <a:off x="1623806" y="4637261"/>
            <a:ext cx="6542903" cy="523220"/>
          </a:xfrm>
          <a:prstGeom prst="rect">
            <a:avLst/>
          </a:prstGeom>
          <a:noFill/>
        </p:spPr>
        <p:txBody>
          <a:bodyPr wrap="square" rtlCol="0">
            <a:spAutoFit/>
          </a:bodyPr>
          <a:lstStyle/>
          <a:p>
            <a:r>
              <a:rPr lang="en-GB" sz="2800" dirty="0">
                <a:solidFill>
                  <a:srgbClr val="20416A"/>
                </a:solidFill>
                <a:latin typeface="Arial" panose="020B0604020202020204" pitchFamily="34" charset="0"/>
                <a:cs typeface="Arial" panose="020B0604020202020204" pitchFamily="34" charset="0"/>
              </a:rPr>
              <a:t>Misperception</a:t>
            </a:r>
          </a:p>
        </p:txBody>
      </p:sp>
      <p:pic>
        <p:nvPicPr>
          <p:cNvPr id="13" name="Picture 12">
            <a:extLst>
              <a:ext uri="{FF2B5EF4-FFF2-40B4-BE49-F238E27FC236}">
                <a16:creationId xmlns:a16="http://schemas.microsoft.com/office/drawing/2014/main" id="{B5B9844E-69A1-4AEC-AEDB-1BE5037A555C}"/>
              </a:ext>
            </a:extLst>
          </p:cNvPr>
          <p:cNvPicPr>
            <a:picLocks noChangeAspect="1"/>
          </p:cNvPicPr>
          <p:nvPr/>
        </p:nvPicPr>
        <p:blipFill>
          <a:blip r:embed="rId7"/>
          <a:stretch>
            <a:fillRect/>
          </a:stretch>
        </p:blipFill>
        <p:spPr>
          <a:xfrm>
            <a:off x="-114260" y="6427181"/>
            <a:ext cx="9144000" cy="532453"/>
          </a:xfrm>
          <a:prstGeom prst="rect">
            <a:avLst/>
          </a:prstGeom>
        </p:spPr>
      </p:pic>
    </p:spTree>
    <p:extLst>
      <p:ext uri="{BB962C8B-B14F-4D97-AF65-F5344CB8AC3E}">
        <p14:creationId xmlns:p14="http://schemas.microsoft.com/office/powerpoint/2010/main" val="276743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par>
                                <p:cTn id="19" presetID="10"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fade">
                                      <p:cBhvr>
                                        <p:cTn id="29" dur="500"/>
                                        <p:tgtEl>
                                          <p:spTgt spid="5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500"/>
                                        <p:tgtEl>
                                          <p:spTgt spid="5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500"/>
                                        <p:tgtEl>
                                          <p:spTgt spid="5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fade">
                                      <p:cBhvr>
                                        <p:cTn id="38"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3" grpId="0"/>
      <p:bldP spid="47" grpId="0" animBg="1"/>
      <p:bldP spid="49" grpId="0"/>
      <p:bldP spid="52" grpId="0" animBg="1"/>
      <p:bldP spid="53" grpId="0" animBg="1"/>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Oval 43">
            <a:extLst>
              <a:ext uri="{FF2B5EF4-FFF2-40B4-BE49-F238E27FC236}">
                <a16:creationId xmlns:a16="http://schemas.microsoft.com/office/drawing/2014/main" id="{D99076F1-6F8E-4988-B29C-23C0D2B43FF5}"/>
              </a:ext>
            </a:extLst>
          </p:cNvPr>
          <p:cNvSpPr/>
          <p:nvPr/>
        </p:nvSpPr>
        <p:spPr>
          <a:xfrm>
            <a:off x="332801" y="781134"/>
            <a:ext cx="787598" cy="787598"/>
          </a:xfrm>
          <a:prstGeom prst="ellipse">
            <a:avLst/>
          </a:prstGeom>
          <a:solidFill>
            <a:srgbClr val="20416A"/>
          </a:solidFill>
          <a:ln>
            <a:solidFill>
              <a:srgbClr val="2041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13">
              <a:solidFill>
                <a:srgbClr val="1A3F76"/>
              </a:solidFill>
            </a:endParaRPr>
          </a:p>
        </p:txBody>
      </p:sp>
      <p:pic>
        <p:nvPicPr>
          <p:cNvPr id="46" name="Picture 45">
            <a:extLst>
              <a:ext uri="{FF2B5EF4-FFF2-40B4-BE49-F238E27FC236}">
                <a16:creationId xmlns:a16="http://schemas.microsoft.com/office/drawing/2014/main" id="{9B387F3E-C494-433C-A052-3338473567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841" y="925711"/>
            <a:ext cx="729517" cy="711279"/>
          </a:xfrm>
          <a:prstGeom prst="rect">
            <a:avLst/>
          </a:prstGeom>
        </p:spPr>
      </p:pic>
      <p:sp>
        <p:nvSpPr>
          <p:cNvPr id="5" name="Title 4">
            <a:extLst>
              <a:ext uri="{FF2B5EF4-FFF2-40B4-BE49-F238E27FC236}">
                <a16:creationId xmlns:a16="http://schemas.microsoft.com/office/drawing/2014/main" id="{FEDEF484-51B2-49E0-98E4-BDF9171C9F53}"/>
              </a:ext>
            </a:extLst>
          </p:cNvPr>
          <p:cNvSpPr>
            <a:spLocks noGrp="1"/>
          </p:cNvSpPr>
          <p:nvPr>
            <p:ph type="title"/>
          </p:nvPr>
        </p:nvSpPr>
        <p:spPr>
          <a:xfrm>
            <a:off x="1279799" y="782847"/>
            <a:ext cx="6642482" cy="994172"/>
          </a:xfrm>
        </p:spPr>
        <p:txBody>
          <a:bodyPr>
            <a:normAutofit fontScale="90000"/>
          </a:bodyPr>
          <a:lstStyle/>
          <a:p>
            <a:r>
              <a:rPr lang="en-GB" dirty="0">
                <a:solidFill>
                  <a:srgbClr val="5EB345"/>
                </a:solidFill>
                <a:latin typeface="Arial" panose="020B0604020202020204" pitchFamily="34" charset="0"/>
                <a:cs typeface="Arial" panose="020B0604020202020204" pitchFamily="34" charset="0"/>
              </a:rPr>
              <a:t>Handover and transfer of clinical information</a:t>
            </a:r>
            <a:br>
              <a:rPr lang="en-GB" dirty="0">
                <a:solidFill>
                  <a:srgbClr val="5EB345"/>
                </a:solidFill>
                <a:latin typeface="Arial" panose="020B0604020202020204" pitchFamily="34" charset="0"/>
                <a:cs typeface="Arial" panose="020B0604020202020204" pitchFamily="34" charset="0"/>
              </a:rPr>
            </a:br>
            <a:endParaRPr lang="en-GB" dirty="0">
              <a:solidFill>
                <a:srgbClr val="5EB345"/>
              </a:solidFill>
            </a:endParaRPr>
          </a:p>
        </p:txBody>
      </p:sp>
      <p:pic>
        <p:nvPicPr>
          <p:cNvPr id="6" name="Picture 5">
            <a:extLst>
              <a:ext uri="{FF2B5EF4-FFF2-40B4-BE49-F238E27FC236}">
                <a16:creationId xmlns:a16="http://schemas.microsoft.com/office/drawing/2014/main" id="{FDF7241B-0480-4EFD-BB8E-30B026EF1A4A}"/>
              </a:ext>
            </a:extLst>
          </p:cNvPr>
          <p:cNvPicPr>
            <a:picLocks noChangeAspect="1"/>
          </p:cNvPicPr>
          <p:nvPr/>
        </p:nvPicPr>
        <p:blipFill>
          <a:blip r:embed="rId4"/>
          <a:stretch>
            <a:fillRect/>
          </a:stretch>
        </p:blipFill>
        <p:spPr>
          <a:xfrm>
            <a:off x="-114260" y="6427181"/>
            <a:ext cx="9144000" cy="532453"/>
          </a:xfrm>
          <a:prstGeom prst="rect">
            <a:avLst/>
          </a:prstGeom>
        </p:spPr>
      </p:pic>
      <p:sp>
        <p:nvSpPr>
          <p:cNvPr id="2" name="Rectangle 1">
            <a:extLst>
              <a:ext uri="{FF2B5EF4-FFF2-40B4-BE49-F238E27FC236}">
                <a16:creationId xmlns:a16="http://schemas.microsoft.com/office/drawing/2014/main" id="{9B76DA33-A4E7-4322-B1FD-08E935A266F2}"/>
              </a:ext>
            </a:extLst>
          </p:cNvPr>
          <p:cNvSpPr/>
          <p:nvPr/>
        </p:nvSpPr>
        <p:spPr>
          <a:xfrm>
            <a:off x="601824" y="2711717"/>
            <a:ext cx="7940351" cy="1846659"/>
          </a:xfrm>
          <a:prstGeom prst="rect">
            <a:avLst/>
          </a:prstGeom>
        </p:spPr>
        <p:txBody>
          <a:bodyPr wrap="square">
            <a:spAutoFit/>
          </a:bodyPr>
          <a:lstStyle/>
          <a:p>
            <a:pPr algn="ctr"/>
            <a:r>
              <a:rPr lang="en-GB" sz="3200" b="1" dirty="0">
                <a:solidFill>
                  <a:schemeClr val="accent1">
                    <a:lumMod val="75000"/>
                  </a:schemeClr>
                </a:solidFill>
                <a:latin typeface="Arial" panose="020B0604020202020204" pitchFamily="34" charset="0"/>
                <a:cs typeface="Arial" panose="020B0604020202020204" pitchFamily="34" charset="0"/>
              </a:rPr>
              <a:t>Distributed Situation Awareness</a:t>
            </a:r>
          </a:p>
          <a:p>
            <a:pPr algn="ctr"/>
            <a:r>
              <a:rPr lang="en-GB" sz="1800" i="1" dirty="0">
                <a:solidFill>
                  <a:schemeClr val="accent3">
                    <a:lumMod val="50000"/>
                  </a:schemeClr>
                </a:solidFill>
                <a:latin typeface="Arial" panose="020B0604020202020204" pitchFamily="34" charset="0"/>
                <a:cs typeface="Arial" panose="020B0604020202020204" pitchFamily="34" charset="0"/>
              </a:rPr>
              <a:t>Distributed situation awareness considers how the system can be viewed, as a whole, by taking into account the information held by the actors, for example, medical records, people, and the way in which they interact.</a:t>
            </a:r>
          </a:p>
          <a:p>
            <a:endParaRPr lang="en-GB" sz="2800" b="1" dirty="0">
              <a:solidFill>
                <a:schemeClr val="accent1">
                  <a:lumMod val="75000"/>
                </a:schemeClr>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75110C10-6797-4108-AE9B-7EAA087CADCC}"/>
              </a:ext>
            </a:extLst>
          </p:cNvPr>
          <p:cNvSpPr/>
          <p:nvPr/>
        </p:nvSpPr>
        <p:spPr>
          <a:xfrm>
            <a:off x="1120399" y="5493074"/>
            <a:ext cx="7791061" cy="415498"/>
          </a:xfrm>
          <a:prstGeom prst="rect">
            <a:avLst/>
          </a:prstGeom>
        </p:spPr>
        <p:txBody>
          <a:bodyPr wrap="square">
            <a:spAutoFit/>
          </a:bodyPr>
          <a:lstStyle/>
          <a:p>
            <a:pPr algn="r"/>
            <a:r>
              <a:rPr lang="en-GB" sz="1050" dirty="0">
                <a:solidFill>
                  <a:srgbClr val="009900"/>
                </a:solidFill>
                <a:latin typeface="Arial" panose="020B0604020202020204" pitchFamily="34" charset="0"/>
                <a:cs typeface="Arial" panose="020B0604020202020204" pitchFamily="34" charset="0"/>
              </a:rPr>
              <a:t>Salmon, P.M., Stanton, N.A., Walker, G.H. Jenkins, D.P., and Rafferty, L. (2009). Is it really better to share? Distributed situation</a:t>
            </a:r>
          </a:p>
          <a:p>
            <a:pPr algn="r"/>
            <a:r>
              <a:rPr lang="en-GB" sz="1050" dirty="0">
                <a:solidFill>
                  <a:srgbClr val="009900"/>
                </a:solidFill>
                <a:latin typeface="Arial" panose="020B0604020202020204" pitchFamily="34" charset="0"/>
                <a:cs typeface="Arial" panose="020B0604020202020204" pitchFamily="34" charset="0"/>
              </a:rPr>
              <a:t>awareness and its implications for collaborative system design. Theoretical Issues in Ergonomics Science. 11, 58-83.</a:t>
            </a:r>
            <a:endParaRPr lang="en-GB" sz="1050" b="1" dirty="0">
              <a:solidFill>
                <a:srgbClr val="0099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504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E8FCB-BCB2-4D69-A887-5C4FA08E677E}"/>
              </a:ext>
            </a:extLst>
          </p:cNvPr>
          <p:cNvSpPr>
            <a:spLocks noGrp="1"/>
          </p:cNvSpPr>
          <p:nvPr>
            <p:ph type="title"/>
          </p:nvPr>
        </p:nvSpPr>
        <p:spPr>
          <a:xfrm>
            <a:off x="1257300" y="891869"/>
            <a:ext cx="7886700" cy="994172"/>
          </a:xfrm>
        </p:spPr>
        <p:txBody>
          <a:bodyPr>
            <a:normAutofit/>
          </a:bodyPr>
          <a:lstStyle/>
          <a:p>
            <a:r>
              <a:rPr lang="en-GB" sz="3000" dirty="0">
                <a:solidFill>
                  <a:srgbClr val="5EB345"/>
                </a:solidFill>
                <a:latin typeface="Arial" panose="020B0604020202020204" pitchFamily="34" charset="0"/>
                <a:cs typeface="Arial" panose="020B0604020202020204" pitchFamily="34" charset="0"/>
              </a:rPr>
              <a:t>Guidance and standardisation</a:t>
            </a:r>
          </a:p>
        </p:txBody>
      </p:sp>
      <p:sp>
        <p:nvSpPr>
          <p:cNvPr id="47" name="Oval 46">
            <a:extLst>
              <a:ext uri="{FF2B5EF4-FFF2-40B4-BE49-F238E27FC236}">
                <a16:creationId xmlns:a16="http://schemas.microsoft.com/office/drawing/2014/main" id="{AB977A2B-8DA1-4C54-A69E-F7EAE7B2B14C}"/>
              </a:ext>
            </a:extLst>
          </p:cNvPr>
          <p:cNvSpPr/>
          <p:nvPr/>
        </p:nvSpPr>
        <p:spPr>
          <a:xfrm>
            <a:off x="232404" y="730808"/>
            <a:ext cx="787598" cy="787598"/>
          </a:xfrm>
          <a:prstGeom prst="ellipse">
            <a:avLst/>
          </a:prstGeom>
          <a:solidFill>
            <a:schemeClr val="accent2">
              <a:lumMod val="75000"/>
            </a:schemeClr>
          </a:solidFill>
          <a:ln>
            <a:solidFill>
              <a:srgbClr val="5EB3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13">
              <a:solidFill>
                <a:srgbClr val="1A3F76"/>
              </a:solidFill>
            </a:endParaRPr>
          </a:p>
        </p:txBody>
      </p:sp>
      <p:pic>
        <p:nvPicPr>
          <p:cNvPr id="48" name="Picture 47">
            <a:extLst>
              <a:ext uri="{FF2B5EF4-FFF2-40B4-BE49-F238E27FC236}">
                <a16:creationId xmlns:a16="http://schemas.microsoft.com/office/drawing/2014/main" id="{74FA6F2C-9E66-4E63-BF08-D3AD11A717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674" y="860492"/>
            <a:ext cx="768115" cy="528463"/>
          </a:xfrm>
          <a:prstGeom prst="rect">
            <a:avLst/>
          </a:prstGeom>
        </p:spPr>
      </p:pic>
      <p:pic>
        <p:nvPicPr>
          <p:cNvPr id="5" name="Picture 4">
            <a:extLst>
              <a:ext uri="{FF2B5EF4-FFF2-40B4-BE49-F238E27FC236}">
                <a16:creationId xmlns:a16="http://schemas.microsoft.com/office/drawing/2014/main" id="{A409C1FD-4DE0-4D9F-A511-B8C2399D0E97}"/>
              </a:ext>
            </a:extLst>
          </p:cNvPr>
          <p:cNvPicPr>
            <a:picLocks noChangeAspect="1"/>
          </p:cNvPicPr>
          <p:nvPr/>
        </p:nvPicPr>
        <p:blipFill>
          <a:blip r:embed="rId4"/>
          <a:stretch>
            <a:fillRect/>
          </a:stretch>
        </p:blipFill>
        <p:spPr>
          <a:xfrm>
            <a:off x="-114260" y="6427181"/>
            <a:ext cx="9144000" cy="532453"/>
          </a:xfrm>
          <a:prstGeom prst="rect">
            <a:avLst/>
          </a:prstGeom>
        </p:spPr>
      </p:pic>
      <p:sp>
        <p:nvSpPr>
          <p:cNvPr id="3" name="Rectangle 2">
            <a:extLst>
              <a:ext uri="{FF2B5EF4-FFF2-40B4-BE49-F238E27FC236}">
                <a16:creationId xmlns:a16="http://schemas.microsoft.com/office/drawing/2014/main" id="{D40C8AAC-5F85-4367-9460-83C70FB09A30}"/>
              </a:ext>
            </a:extLst>
          </p:cNvPr>
          <p:cNvSpPr/>
          <p:nvPr/>
        </p:nvSpPr>
        <p:spPr>
          <a:xfrm>
            <a:off x="1020002" y="2170590"/>
            <a:ext cx="6767750" cy="1384995"/>
          </a:xfrm>
          <a:prstGeom prst="rect">
            <a:avLst/>
          </a:prstGeom>
        </p:spPr>
        <p:txBody>
          <a:bodyPr wrap="none">
            <a:spAutoFit/>
          </a:bodyPr>
          <a:lstStyle/>
          <a:p>
            <a:pPr marL="285750" indent="-285750">
              <a:buFont typeface="Arial" panose="020B0604020202020204" pitchFamily="34" charset="0"/>
              <a:buChar char="•"/>
            </a:pPr>
            <a:r>
              <a:rPr lang="en-GB" sz="2800" b="1" dirty="0">
                <a:solidFill>
                  <a:schemeClr val="accent1">
                    <a:lumMod val="75000"/>
                  </a:schemeClr>
                </a:solidFill>
              </a:rPr>
              <a:t>Volume of guidance from multiple sources</a:t>
            </a:r>
          </a:p>
          <a:p>
            <a:pPr marL="285750" indent="-285750">
              <a:buFont typeface="Arial" panose="020B0604020202020204" pitchFamily="34" charset="0"/>
              <a:buChar char="•"/>
            </a:pPr>
            <a:endParaRPr lang="en-GB" sz="2800" b="1" dirty="0">
              <a:solidFill>
                <a:schemeClr val="accent1">
                  <a:lumMod val="75000"/>
                </a:schemeClr>
              </a:solidFill>
            </a:endParaRPr>
          </a:p>
          <a:p>
            <a:endParaRPr lang="en-GB" sz="2800" b="1" dirty="0">
              <a:solidFill>
                <a:schemeClr val="accent1">
                  <a:lumMod val="75000"/>
                </a:schemeClr>
              </a:solidFill>
            </a:endParaRPr>
          </a:p>
        </p:txBody>
      </p:sp>
    </p:spTree>
    <p:extLst>
      <p:ext uri="{BB962C8B-B14F-4D97-AF65-F5344CB8AC3E}">
        <p14:creationId xmlns:p14="http://schemas.microsoft.com/office/powerpoint/2010/main" val="146929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E4E78-8B31-4D76-A95A-839163A5C729}"/>
              </a:ext>
            </a:extLst>
          </p:cNvPr>
          <p:cNvSpPr/>
          <p:nvPr/>
        </p:nvSpPr>
        <p:spPr>
          <a:xfrm>
            <a:off x="0" y="857251"/>
            <a:ext cx="9144000" cy="116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6" name="Rectangle 5">
            <a:extLst>
              <a:ext uri="{FF2B5EF4-FFF2-40B4-BE49-F238E27FC236}">
                <a16:creationId xmlns:a16="http://schemas.microsoft.com/office/drawing/2014/main" id="{C5675BA1-8448-42FD-81BE-88DDFE73A84F}"/>
              </a:ext>
            </a:extLst>
          </p:cNvPr>
          <p:cNvSpPr/>
          <p:nvPr/>
        </p:nvSpPr>
        <p:spPr>
          <a:xfrm>
            <a:off x="31833" y="5296515"/>
            <a:ext cx="9144000" cy="704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pic>
        <p:nvPicPr>
          <p:cNvPr id="5" name="Picture 4">
            <a:extLst>
              <a:ext uri="{FF2B5EF4-FFF2-40B4-BE49-F238E27FC236}">
                <a16:creationId xmlns:a16="http://schemas.microsoft.com/office/drawing/2014/main" id="{CAA55B39-C957-4C68-83A6-FD9AAFC1F711}"/>
              </a:ext>
            </a:extLst>
          </p:cNvPr>
          <p:cNvPicPr>
            <a:picLocks noChangeAspect="1"/>
          </p:cNvPicPr>
          <p:nvPr/>
        </p:nvPicPr>
        <p:blipFill>
          <a:blip r:embed="rId3"/>
          <a:stretch>
            <a:fillRect/>
          </a:stretch>
        </p:blipFill>
        <p:spPr>
          <a:xfrm>
            <a:off x="980386" y="857249"/>
            <a:ext cx="7183228" cy="4874256"/>
          </a:xfrm>
          <a:prstGeom prst="rect">
            <a:avLst/>
          </a:prstGeom>
        </p:spPr>
      </p:pic>
      <p:sp>
        <p:nvSpPr>
          <p:cNvPr id="9" name="Rectangle 8">
            <a:extLst>
              <a:ext uri="{FF2B5EF4-FFF2-40B4-BE49-F238E27FC236}">
                <a16:creationId xmlns:a16="http://schemas.microsoft.com/office/drawing/2014/main" id="{5A8BBFD4-0B46-4395-8705-752249AC8291}"/>
              </a:ext>
            </a:extLst>
          </p:cNvPr>
          <p:cNvSpPr/>
          <p:nvPr/>
        </p:nvSpPr>
        <p:spPr>
          <a:xfrm>
            <a:off x="4513007" y="5731505"/>
            <a:ext cx="4572000" cy="738664"/>
          </a:xfrm>
          <a:prstGeom prst="rect">
            <a:avLst/>
          </a:prstGeom>
        </p:spPr>
        <p:txBody>
          <a:bodyPr>
            <a:spAutoFit/>
          </a:bodyPr>
          <a:lstStyle/>
          <a:p>
            <a:r>
              <a:rPr lang="en-GB" sz="1050" dirty="0" err="1">
                <a:solidFill>
                  <a:srgbClr val="009900"/>
                </a:solidFill>
              </a:rPr>
              <a:t>Oikonomou</a:t>
            </a:r>
            <a:r>
              <a:rPr lang="en-GB" sz="1050" dirty="0">
                <a:solidFill>
                  <a:srgbClr val="009900"/>
                </a:solidFill>
              </a:rPr>
              <a:t> E, </a:t>
            </a:r>
            <a:r>
              <a:rPr lang="en-GB" sz="1050" dirty="0" err="1">
                <a:solidFill>
                  <a:srgbClr val="009900"/>
                </a:solidFill>
              </a:rPr>
              <a:t>Carthey</a:t>
            </a:r>
            <a:r>
              <a:rPr lang="en-GB" sz="1050" dirty="0">
                <a:solidFill>
                  <a:srgbClr val="009900"/>
                </a:solidFill>
              </a:rPr>
              <a:t> J, Macrae C, et al.  Patient safety regulation in the NHS: mapping the regulatory landscape of healthcare. BMJ Open 2019;9:e028663. doi:10.1136/ bmjopen-2018-028663</a:t>
            </a:r>
          </a:p>
          <a:p>
            <a:r>
              <a:rPr lang="en-GB" sz="1050" dirty="0">
                <a:solidFill>
                  <a:srgbClr val="009900"/>
                </a:solidFill>
              </a:rPr>
              <a:t> </a:t>
            </a:r>
          </a:p>
        </p:txBody>
      </p:sp>
      <p:sp>
        <p:nvSpPr>
          <p:cNvPr id="11" name="Explosion: 8 Points 10">
            <a:extLst>
              <a:ext uri="{FF2B5EF4-FFF2-40B4-BE49-F238E27FC236}">
                <a16:creationId xmlns:a16="http://schemas.microsoft.com/office/drawing/2014/main" id="{CB482FDA-6424-44E4-97E3-ED1B7DBC60B6}"/>
              </a:ext>
            </a:extLst>
          </p:cNvPr>
          <p:cNvSpPr/>
          <p:nvPr/>
        </p:nvSpPr>
        <p:spPr>
          <a:xfrm>
            <a:off x="2435518" y="1734779"/>
            <a:ext cx="4272964" cy="2905432"/>
          </a:xfrm>
          <a:prstGeom prst="irregularSeal1">
            <a:avLst/>
          </a:prstGeom>
          <a:solidFill>
            <a:schemeClr val="bg1"/>
          </a:solidFill>
          <a:ln w="38100">
            <a:solidFill>
              <a:srgbClr val="2041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rgbClr val="20416A"/>
                </a:solidFill>
              </a:rPr>
              <a:t>Over 126 organisations who exert some regulatory influence on NHS provider organisations </a:t>
            </a:r>
          </a:p>
        </p:txBody>
      </p:sp>
    </p:spTree>
    <p:extLst>
      <p:ext uri="{BB962C8B-B14F-4D97-AF65-F5344CB8AC3E}">
        <p14:creationId xmlns:p14="http://schemas.microsoft.com/office/powerpoint/2010/main" val="269523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E8FCB-BCB2-4D69-A887-5C4FA08E677E}"/>
              </a:ext>
            </a:extLst>
          </p:cNvPr>
          <p:cNvSpPr>
            <a:spLocks noGrp="1"/>
          </p:cNvSpPr>
          <p:nvPr>
            <p:ph type="title"/>
          </p:nvPr>
        </p:nvSpPr>
        <p:spPr>
          <a:xfrm>
            <a:off x="1257300" y="891869"/>
            <a:ext cx="7886700" cy="994172"/>
          </a:xfrm>
        </p:spPr>
        <p:txBody>
          <a:bodyPr>
            <a:normAutofit/>
          </a:bodyPr>
          <a:lstStyle/>
          <a:p>
            <a:r>
              <a:rPr lang="en-GB" sz="3000" dirty="0">
                <a:solidFill>
                  <a:srgbClr val="5EB345"/>
                </a:solidFill>
                <a:latin typeface="Arial" panose="020B0604020202020204" pitchFamily="34" charset="0"/>
                <a:cs typeface="Arial" panose="020B0604020202020204" pitchFamily="34" charset="0"/>
              </a:rPr>
              <a:t>Guidance and standardisation</a:t>
            </a:r>
          </a:p>
        </p:txBody>
      </p:sp>
      <p:sp>
        <p:nvSpPr>
          <p:cNvPr id="47" name="Oval 46">
            <a:extLst>
              <a:ext uri="{FF2B5EF4-FFF2-40B4-BE49-F238E27FC236}">
                <a16:creationId xmlns:a16="http://schemas.microsoft.com/office/drawing/2014/main" id="{AB977A2B-8DA1-4C54-A69E-F7EAE7B2B14C}"/>
              </a:ext>
            </a:extLst>
          </p:cNvPr>
          <p:cNvSpPr/>
          <p:nvPr/>
        </p:nvSpPr>
        <p:spPr>
          <a:xfrm>
            <a:off x="232404" y="730808"/>
            <a:ext cx="787598" cy="787598"/>
          </a:xfrm>
          <a:prstGeom prst="ellipse">
            <a:avLst/>
          </a:prstGeom>
          <a:solidFill>
            <a:schemeClr val="accent2">
              <a:lumMod val="75000"/>
            </a:schemeClr>
          </a:solidFill>
          <a:ln>
            <a:solidFill>
              <a:srgbClr val="5EB3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13">
              <a:solidFill>
                <a:srgbClr val="1A3F76"/>
              </a:solidFill>
            </a:endParaRPr>
          </a:p>
        </p:txBody>
      </p:sp>
      <p:pic>
        <p:nvPicPr>
          <p:cNvPr id="48" name="Picture 47">
            <a:extLst>
              <a:ext uri="{FF2B5EF4-FFF2-40B4-BE49-F238E27FC236}">
                <a16:creationId xmlns:a16="http://schemas.microsoft.com/office/drawing/2014/main" id="{74FA6F2C-9E66-4E63-BF08-D3AD11A717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674" y="860492"/>
            <a:ext cx="768115" cy="528463"/>
          </a:xfrm>
          <a:prstGeom prst="rect">
            <a:avLst/>
          </a:prstGeom>
        </p:spPr>
      </p:pic>
      <p:pic>
        <p:nvPicPr>
          <p:cNvPr id="5" name="Picture 4">
            <a:extLst>
              <a:ext uri="{FF2B5EF4-FFF2-40B4-BE49-F238E27FC236}">
                <a16:creationId xmlns:a16="http://schemas.microsoft.com/office/drawing/2014/main" id="{A409C1FD-4DE0-4D9F-A511-B8C2399D0E97}"/>
              </a:ext>
            </a:extLst>
          </p:cNvPr>
          <p:cNvPicPr>
            <a:picLocks noChangeAspect="1"/>
          </p:cNvPicPr>
          <p:nvPr/>
        </p:nvPicPr>
        <p:blipFill>
          <a:blip r:embed="rId4"/>
          <a:stretch>
            <a:fillRect/>
          </a:stretch>
        </p:blipFill>
        <p:spPr>
          <a:xfrm>
            <a:off x="-114260" y="6427181"/>
            <a:ext cx="9144000" cy="532453"/>
          </a:xfrm>
          <a:prstGeom prst="rect">
            <a:avLst/>
          </a:prstGeom>
        </p:spPr>
      </p:pic>
      <p:sp>
        <p:nvSpPr>
          <p:cNvPr id="3" name="Rectangle 2">
            <a:extLst>
              <a:ext uri="{FF2B5EF4-FFF2-40B4-BE49-F238E27FC236}">
                <a16:creationId xmlns:a16="http://schemas.microsoft.com/office/drawing/2014/main" id="{D40C8AAC-5F85-4367-9460-83C70FB09A30}"/>
              </a:ext>
            </a:extLst>
          </p:cNvPr>
          <p:cNvSpPr/>
          <p:nvPr/>
        </p:nvSpPr>
        <p:spPr>
          <a:xfrm>
            <a:off x="1020002" y="2170590"/>
            <a:ext cx="6767750" cy="2677656"/>
          </a:xfrm>
          <a:prstGeom prst="rect">
            <a:avLst/>
          </a:prstGeom>
        </p:spPr>
        <p:txBody>
          <a:bodyPr wrap="none">
            <a:spAutoFit/>
          </a:bodyPr>
          <a:lstStyle/>
          <a:p>
            <a:pPr marL="285750" indent="-285750">
              <a:buFont typeface="Arial" panose="020B0604020202020204" pitchFamily="34" charset="0"/>
              <a:buChar char="•"/>
            </a:pPr>
            <a:r>
              <a:rPr lang="en-GB" sz="2800" b="1" dirty="0">
                <a:solidFill>
                  <a:schemeClr val="accent1">
                    <a:lumMod val="75000"/>
                  </a:schemeClr>
                </a:solidFill>
              </a:rPr>
              <a:t>Volume of guidance from multiple sources</a:t>
            </a:r>
          </a:p>
          <a:p>
            <a:pPr marL="285750" indent="-285750">
              <a:buFont typeface="Arial" panose="020B0604020202020204" pitchFamily="34" charset="0"/>
              <a:buChar char="•"/>
            </a:pPr>
            <a:endParaRPr lang="en-GB" sz="2800" b="1" dirty="0">
              <a:solidFill>
                <a:schemeClr val="accent1">
                  <a:lumMod val="75000"/>
                </a:schemeClr>
              </a:solidFill>
            </a:endParaRPr>
          </a:p>
          <a:p>
            <a:pPr marL="285750" indent="-285750">
              <a:buFont typeface="Arial" panose="020B0604020202020204" pitchFamily="34" charset="0"/>
              <a:buChar char="•"/>
            </a:pPr>
            <a:r>
              <a:rPr lang="en-GB" sz="2800" b="1" dirty="0">
                <a:solidFill>
                  <a:schemeClr val="accent1">
                    <a:lumMod val="75000"/>
                  </a:schemeClr>
                </a:solidFill>
              </a:rPr>
              <a:t>Lack of standardisation</a:t>
            </a:r>
          </a:p>
          <a:p>
            <a:pPr marL="285750" indent="-285750">
              <a:buFont typeface="Arial" panose="020B0604020202020204" pitchFamily="34" charset="0"/>
              <a:buChar char="•"/>
            </a:pPr>
            <a:endParaRPr lang="en-GB" sz="2800" b="1" dirty="0">
              <a:solidFill>
                <a:schemeClr val="accent1">
                  <a:lumMod val="75000"/>
                </a:schemeClr>
              </a:solidFill>
            </a:endParaRPr>
          </a:p>
          <a:p>
            <a:pPr marL="285750" indent="-285750">
              <a:buFont typeface="Arial" panose="020B0604020202020204" pitchFamily="34" charset="0"/>
              <a:buChar char="•"/>
            </a:pPr>
            <a:r>
              <a:rPr lang="en-GB" sz="2800" b="1" dirty="0">
                <a:solidFill>
                  <a:schemeClr val="accent1">
                    <a:lumMod val="75000"/>
                  </a:schemeClr>
                </a:solidFill>
              </a:rPr>
              <a:t>Outdated guidance still in circulation</a:t>
            </a:r>
          </a:p>
          <a:p>
            <a:pPr marL="285750" indent="-285750">
              <a:buFont typeface="Arial" panose="020B0604020202020204" pitchFamily="34" charset="0"/>
              <a:buChar char="•"/>
            </a:pPr>
            <a:endParaRPr lang="en-GB" sz="2800" b="1" dirty="0">
              <a:solidFill>
                <a:schemeClr val="accent1">
                  <a:lumMod val="75000"/>
                </a:schemeClr>
              </a:solidFill>
            </a:endParaRPr>
          </a:p>
        </p:txBody>
      </p:sp>
    </p:spTree>
    <p:extLst>
      <p:ext uri="{BB962C8B-B14F-4D97-AF65-F5344CB8AC3E}">
        <p14:creationId xmlns:p14="http://schemas.microsoft.com/office/powerpoint/2010/main" val="343672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val 51">
            <a:extLst>
              <a:ext uri="{FF2B5EF4-FFF2-40B4-BE49-F238E27FC236}">
                <a16:creationId xmlns:a16="http://schemas.microsoft.com/office/drawing/2014/main" id="{A008A0AB-B7E6-449F-A2D2-03546F19DFD6}"/>
              </a:ext>
            </a:extLst>
          </p:cNvPr>
          <p:cNvSpPr/>
          <p:nvPr/>
        </p:nvSpPr>
        <p:spPr>
          <a:xfrm>
            <a:off x="354200" y="714282"/>
            <a:ext cx="787598" cy="787598"/>
          </a:xfrm>
          <a:prstGeom prst="ellipse">
            <a:avLst/>
          </a:prstGeom>
          <a:solidFill>
            <a:srgbClr val="20416A"/>
          </a:solidFill>
          <a:ln>
            <a:solidFill>
              <a:srgbClr val="2041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13">
              <a:solidFill>
                <a:srgbClr val="1A3F76"/>
              </a:solidFill>
            </a:endParaRPr>
          </a:p>
        </p:txBody>
      </p:sp>
      <p:sp>
        <p:nvSpPr>
          <p:cNvPr id="53" name="Thought Bubble: Cloud 52">
            <a:extLst>
              <a:ext uri="{FF2B5EF4-FFF2-40B4-BE49-F238E27FC236}">
                <a16:creationId xmlns:a16="http://schemas.microsoft.com/office/drawing/2014/main" id="{6D586550-6660-46C4-BB2D-C244418A6924}"/>
              </a:ext>
            </a:extLst>
          </p:cNvPr>
          <p:cNvSpPr/>
          <p:nvPr/>
        </p:nvSpPr>
        <p:spPr>
          <a:xfrm>
            <a:off x="688336" y="819486"/>
            <a:ext cx="379085" cy="222422"/>
          </a:xfrm>
          <a:prstGeom prst="cloud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chemeClr val="bg1"/>
              </a:solidFill>
            </a:endParaRPr>
          </a:p>
        </p:txBody>
      </p:sp>
      <p:pic>
        <p:nvPicPr>
          <p:cNvPr id="56" name="Graphic 55" descr="User">
            <a:extLst>
              <a:ext uri="{FF2B5EF4-FFF2-40B4-BE49-F238E27FC236}">
                <a16:creationId xmlns:a16="http://schemas.microsoft.com/office/drawing/2014/main" id="{1EA1D479-B403-4F55-A689-BF8DC78912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2783" y="958182"/>
            <a:ext cx="543698" cy="543698"/>
          </a:xfrm>
          <a:prstGeom prst="rect">
            <a:avLst/>
          </a:prstGeom>
        </p:spPr>
      </p:pic>
      <p:sp>
        <p:nvSpPr>
          <p:cNvPr id="13" name="Title 1">
            <a:extLst>
              <a:ext uri="{FF2B5EF4-FFF2-40B4-BE49-F238E27FC236}">
                <a16:creationId xmlns:a16="http://schemas.microsoft.com/office/drawing/2014/main" id="{E232270B-FD0B-4384-808A-A0A7157DF19A}"/>
              </a:ext>
            </a:extLst>
          </p:cNvPr>
          <p:cNvSpPr txBox="1">
            <a:spLocks/>
          </p:cNvSpPr>
          <p:nvPr/>
        </p:nvSpPr>
        <p:spPr>
          <a:xfrm>
            <a:off x="1397351" y="610995"/>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000" dirty="0">
                <a:solidFill>
                  <a:srgbClr val="5EB345"/>
                </a:solidFill>
                <a:latin typeface="Arial" panose="020B0604020202020204" pitchFamily="34" charset="0"/>
                <a:cs typeface="Arial" panose="020B0604020202020204" pitchFamily="34" charset="0"/>
              </a:rPr>
              <a:t>Misperception</a:t>
            </a:r>
          </a:p>
        </p:txBody>
      </p:sp>
      <p:sp>
        <p:nvSpPr>
          <p:cNvPr id="8" name="TextBox 7">
            <a:extLst>
              <a:ext uri="{FF2B5EF4-FFF2-40B4-BE49-F238E27FC236}">
                <a16:creationId xmlns:a16="http://schemas.microsoft.com/office/drawing/2014/main" id="{C54D1414-E495-4A4F-846B-E4FF3BD41F95}"/>
              </a:ext>
            </a:extLst>
          </p:cNvPr>
          <p:cNvSpPr txBox="1"/>
          <p:nvPr/>
        </p:nvSpPr>
        <p:spPr>
          <a:xfrm>
            <a:off x="2099875" y="3539120"/>
            <a:ext cx="4715730" cy="954107"/>
          </a:xfrm>
          <a:prstGeom prst="rect">
            <a:avLst/>
          </a:prstGeom>
          <a:noFill/>
        </p:spPr>
        <p:txBody>
          <a:bodyPr wrap="square" rtlCol="0">
            <a:spAutoFit/>
          </a:bodyPr>
          <a:lstStyle/>
          <a:p>
            <a:pPr algn="ctr"/>
            <a:r>
              <a:rPr lang="en-GB" sz="2800" dirty="0">
                <a:solidFill>
                  <a:srgbClr val="5EB345"/>
                </a:solidFill>
                <a:latin typeface="Arial" panose="020B0604020202020204" pitchFamily="34" charset="0"/>
                <a:ea typeface="+mj-ea"/>
                <a:cs typeface="Arial" panose="020B0604020202020204" pitchFamily="34" charset="0"/>
              </a:rPr>
              <a:t>The patient who </a:t>
            </a:r>
            <a:r>
              <a:rPr lang="en-GB" sz="2800" b="1" i="1" u="sng" dirty="0">
                <a:solidFill>
                  <a:srgbClr val="5EB345"/>
                </a:solidFill>
                <a:latin typeface="Arial" panose="020B0604020202020204" pitchFamily="34" charset="0"/>
                <a:ea typeface="+mj-ea"/>
                <a:cs typeface="Arial" panose="020B0604020202020204" pitchFamily="34" charset="0"/>
              </a:rPr>
              <a:t>does not </a:t>
            </a:r>
            <a:r>
              <a:rPr lang="en-GB" sz="2800" dirty="0">
                <a:solidFill>
                  <a:srgbClr val="5EB345"/>
                </a:solidFill>
                <a:latin typeface="Arial" panose="020B0604020202020204" pitchFamily="34" charset="0"/>
                <a:ea typeface="+mj-ea"/>
                <a:cs typeface="Arial" panose="020B0604020202020204" pitchFamily="34" charset="0"/>
              </a:rPr>
              <a:t>appear critically unwell</a:t>
            </a:r>
          </a:p>
        </p:txBody>
      </p:sp>
      <p:sp>
        <p:nvSpPr>
          <p:cNvPr id="9" name="TextBox 8">
            <a:extLst>
              <a:ext uri="{FF2B5EF4-FFF2-40B4-BE49-F238E27FC236}">
                <a16:creationId xmlns:a16="http://schemas.microsoft.com/office/drawing/2014/main" id="{D96512CE-146C-4C06-BC5D-28AC04B02A08}"/>
              </a:ext>
            </a:extLst>
          </p:cNvPr>
          <p:cNvSpPr txBox="1"/>
          <p:nvPr/>
        </p:nvSpPr>
        <p:spPr>
          <a:xfrm>
            <a:off x="2099874" y="2584003"/>
            <a:ext cx="4715731" cy="830997"/>
          </a:xfrm>
          <a:prstGeom prst="rect">
            <a:avLst/>
          </a:prstGeom>
          <a:noFill/>
        </p:spPr>
        <p:txBody>
          <a:bodyPr wrap="square" rtlCol="0">
            <a:spAutoFit/>
          </a:bodyPr>
          <a:lstStyle/>
          <a:p>
            <a:pPr algn="ctr"/>
            <a:r>
              <a:rPr lang="en-GB" sz="4800" b="1" dirty="0">
                <a:solidFill>
                  <a:schemeClr val="accent1">
                    <a:lumMod val="75000"/>
                  </a:schemeClr>
                </a:solidFill>
              </a:rPr>
              <a:t>‘Wellness </a:t>
            </a:r>
            <a:r>
              <a:rPr lang="en-GB" sz="4800" b="1" dirty="0" err="1">
                <a:solidFill>
                  <a:schemeClr val="accent1">
                    <a:lumMod val="75000"/>
                  </a:schemeClr>
                </a:solidFill>
              </a:rPr>
              <a:t>bias’</a:t>
            </a:r>
            <a:endParaRPr lang="en-GB" sz="4800" b="1" dirty="0">
              <a:solidFill>
                <a:schemeClr val="accent1">
                  <a:lumMod val="75000"/>
                </a:schemeClr>
              </a:solidFill>
            </a:endParaRPr>
          </a:p>
        </p:txBody>
      </p:sp>
      <p:pic>
        <p:nvPicPr>
          <p:cNvPr id="10" name="Picture 9">
            <a:extLst>
              <a:ext uri="{FF2B5EF4-FFF2-40B4-BE49-F238E27FC236}">
                <a16:creationId xmlns:a16="http://schemas.microsoft.com/office/drawing/2014/main" id="{D33A06C0-0CF2-478F-97D0-37FF29007DFB}"/>
              </a:ext>
            </a:extLst>
          </p:cNvPr>
          <p:cNvPicPr>
            <a:picLocks noChangeAspect="1"/>
          </p:cNvPicPr>
          <p:nvPr/>
        </p:nvPicPr>
        <p:blipFill>
          <a:blip r:embed="rId5"/>
          <a:stretch>
            <a:fillRect/>
          </a:stretch>
        </p:blipFill>
        <p:spPr>
          <a:xfrm>
            <a:off x="-114260" y="6427181"/>
            <a:ext cx="9144000" cy="532453"/>
          </a:xfrm>
          <a:prstGeom prst="rect">
            <a:avLst/>
          </a:prstGeom>
        </p:spPr>
      </p:pic>
    </p:spTree>
    <p:extLst>
      <p:ext uri="{BB962C8B-B14F-4D97-AF65-F5344CB8AC3E}">
        <p14:creationId xmlns:p14="http://schemas.microsoft.com/office/powerpoint/2010/main" val="390465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F6D2AF32-935A-45E8-B424-0636767D4896}"/>
              </a:ext>
            </a:extLst>
          </p:cNvPr>
          <p:cNvPicPr>
            <a:picLocks noChangeAspect="1"/>
          </p:cNvPicPr>
          <p:nvPr/>
        </p:nvPicPr>
        <p:blipFill>
          <a:blip r:embed="rId3"/>
          <a:stretch>
            <a:fillRect/>
          </a:stretch>
        </p:blipFill>
        <p:spPr>
          <a:xfrm>
            <a:off x="-54283" y="-537"/>
            <a:ext cx="2644490" cy="3407248"/>
          </a:xfrm>
          <a:prstGeom prst="rect">
            <a:avLst/>
          </a:prstGeom>
        </p:spPr>
      </p:pic>
      <p:pic>
        <p:nvPicPr>
          <p:cNvPr id="24" name="Picture 23">
            <a:extLst>
              <a:ext uri="{FF2B5EF4-FFF2-40B4-BE49-F238E27FC236}">
                <a16:creationId xmlns:a16="http://schemas.microsoft.com/office/drawing/2014/main" id="{6C1D7109-22A9-434E-BA61-EE5AAF091B3E}"/>
              </a:ext>
            </a:extLst>
          </p:cNvPr>
          <p:cNvPicPr>
            <a:picLocks noChangeAspect="1"/>
          </p:cNvPicPr>
          <p:nvPr/>
        </p:nvPicPr>
        <p:blipFill>
          <a:blip r:embed="rId4"/>
          <a:stretch>
            <a:fillRect/>
          </a:stretch>
        </p:blipFill>
        <p:spPr>
          <a:xfrm rot="378237">
            <a:off x="6541349" y="-158865"/>
            <a:ext cx="2775136" cy="3605235"/>
          </a:xfrm>
          <a:prstGeom prst="rect">
            <a:avLst/>
          </a:prstGeom>
        </p:spPr>
      </p:pic>
      <p:pic>
        <p:nvPicPr>
          <p:cNvPr id="19" name="Picture 18">
            <a:extLst>
              <a:ext uri="{FF2B5EF4-FFF2-40B4-BE49-F238E27FC236}">
                <a16:creationId xmlns:a16="http://schemas.microsoft.com/office/drawing/2014/main" id="{A8071A07-BCA5-4797-AABE-E98F0AD96E0E}"/>
              </a:ext>
            </a:extLst>
          </p:cNvPr>
          <p:cNvPicPr>
            <a:picLocks noChangeAspect="1"/>
          </p:cNvPicPr>
          <p:nvPr/>
        </p:nvPicPr>
        <p:blipFill>
          <a:blip r:embed="rId5"/>
          <a:stretch>
            <a:fillRect/>
          </a:stretch>
        </p:blipFill>
        <p:spPr>
          <a:xfrm>
            <a:off x="2042183" y="2883478"/>
            <a:ext cx="2396551" cy="3391272"/>
          </a:xfrm>
          <a:prstGeom prst="rect">
            <a:avLst/>
          </a:prstGeom>
        </p:spPr>
      </p:pic>
      <p:pic>
        <p:nvPicPr>
          <p:cNvPr id="15" name="Picture 14">
            <a:extLst>
              <a:ext uri="{FF2B5EF4-FFF2-40B4-BE49-F238E27FC236}">
                <a16:creationId xmlns:a16="http://schemas.microsoft.com/office/drawing/2014/main" id="{4AAA09D4-81DD-4E69-8C14-2DCF5F0C8031}"/>
              </a:ext>
            </a:extLst>
          </p:cNvPr>
          <p:cNvPicPr>
            <a:picLocks noChangeAspect="1"/>
          </p:cNvPicPr>
          <p:nvPr/>
        </p:nvPicPr>
        <p:blipFill>
          <a:blip r:embed="rId6"/>
          <a:stretch>
            <a:fillRect/>
          </a:stretch>
        </p:blipFill>
        <p:spPr>
          <a:xfrm rot="21252760">
            <a:off x="-213177" y="2952266"/>
            <a:ext cx="2380903" cy="3363739"/>
          </a:xfrm>
          <a:prstGeom prst="rect">
            <a:avLst/>
          </a:prstGeom>
        </p:spPr>
      </p:pic>
      <p:pic>
        <p:nvPicPr>
          <p:cNvPr id="22" name="Picture 21">
            <a:extLst>
              <a:ext uri="{FF2B5EF4-FFF2-40B4-BE49-F238E27FC236}">
                <a16:creationId xmlns:a16="http://schemas.microsoft.com/office/drawing/2014/main" id="{EBCC1465-C733-422A-88A5-67194F74FB27}"/>
              </a:ext>
            </a:extLst>
          </p:cNvPr>
          <p:cNvPicPr>
            <a:picLocks noChangeAspect="1"/>
          </p:cNvPicPr>
          <p:nvPr/>
        </p:nvPicPr>
        <p:blipFill>
          <a:blip r:embed="rId7"/>
          <a:stretch>
            <a:fillRect/>
          </a:stretch>
        </p:blipFill>
        <p:spPr>
          <a:xfrm>
            <a:off x="3702416" y="2886404"/>
            <a:ext cx="2453807" cy="3469040"/>
          </a:xfrm>
          <a:prstGeom prst="rect">
            <a:avLst/>
          </a:prstGeom>
        </p:spPr>
      </p:pic>
      <p:pic>
        <p:nvPicPr>
          <p:cNvPr id="14" name="Picture 13">
            <a:extLst>
              <a:ext uri="{FF2B5EF4-FFF2-40B4-BE49-F238E27FC236}">
                <a16:creationId xmlns:a16="http://schemas.microsoft.com/office/drawing/2014/main" id="{44724AC9-92BB-4B44-AA71-B504055FE08C}"/>
              </a:ext>
            </a:extLst>
          </p:cNvPr>
          <p:cNvPicPr>
            <a:picLocks noChangeAspect="1"/>
          </p:cNvPicPr>
          <p:nvPr/>
        </p:nvPicPr>
        <p:blipFill>
          <a:blip r:embed="rId8"/>
          <a:stretch>
            <a:fillRect/>
          </a:stretch>
        </p:blipFill>
        <p:spPr>
          <a:xfrm rot="349811">
            <a:off x="5979844" y="2953217"/>
            <a:ext cx="2384684" cy="3363701"/>
          </a:xfrm>
          <a:prstGeom prst="rect">
            <a:avLst/>
          </a:prstGeom>
        </p:spPr>
      </p:pic>
      <p:pic>
        <p:nvPicPr>
          <p:cNvPr id="11" name="Picture 10">
            <a:extLst>
              <a:ext uri="{FF2B5EF4-FFF2-40B4-BE49-F238E27FC236}">
                <a16:creationId xmlns:a16="http://schemas.microsoft.com/office/drawing/2014/main" id="{9A9870EF-5B02-4BC9-A4AB-1FCDACD1E715}"/>
              </a:ext>
            </a:extLst>
          </p:cNvPr>
          <p:cNvPicPr>
            <a:picLocks noChangeAspect="1"/>
          </p:cNvPicPr>
          <p:nvPr/>
        </p:nvPicPr>
        <p:blipFill>
          <a:blip r:embed="rId9"/>
          <a:stretch>
            <a:fillRect/>
          </a:stretch>
        </p:blipFill>
        <p:spPr>
          <a:xfrm>
            <a:off x="2708015" y="1496121"/>
            <a:ext cx="2410514" cy="3407835"/>
          </a:xfrm>
          <a:prstGeom prst="rect">
            <a:avLst/>
          </a:prstGeom>
        </p:spPr>
      </p:pic>
      <p:pic>
        <p:nvPicPr>
          <p:cNvPr id="23" name="Picture 22">
            <a:extLst>
              <a:ext uri="{FF2B5EF4-FFF2-40B4-BE49-F238E27FC236}">
                <a16:creationId xmlns:a16="http://schemas.microsoft.com/office/drawing/2014/main" id="{F4CDCF2C-52C4-4921-89DE-D3F263A9288C}"/>
              </a:ext>
            </a:extLst>
          </p:cNvPr>
          <p:cNvPicPr>
            <a:picLocks noChangeAspect="1"/>
          </p:cNvPicPr>
          <p:nvPr/>
        </p:nvPicPr>
        <p:blipFill>
          <a:blip r:embed="rId10"/>
          <a:stretch>
            <a:fillRect/>
          </a:stretch>
        </p:blipFill>
        <p:spPr>
          <a:xfrm rot="20826513">
            <a:off x="442466" y="1368215"/>
            <a:ext cx="2371861" cy="3363938"/>
          </a:xfrm>
          <a:prstGeom prst="rect">
            <a:avLst/>
          </a:prstGeom>
        </p:spPr>
      </p:pic>
      <p:pic>
        <p:nvPicPr>
          <p:cNvPr id="10" name="Picture 9">
            <a:extLst>
              <a:ext uri="{FF2B5EF4-FFF2-40B4-BE49-F238E27FC236}">
                <a16:creationId xmlns:a16="http://schemas.microsoft.com/office/drawing/2014/main" id="{5D5A4988-F11D-44A5-AC33-C0068BDBF7DF}"/>
              </a:ext>
            </a:extLst>
          </p:cNvPr>
          <p:cNvPicPr>
            <a:picLocks noChangeAspect="1"/>
          </p:cNvPicPr>
          <p:nvPr/>
        </p:nvPicPr>
        <p:blipFill>
          <a:blip r:embed="rId11"/>
          <a:stretch>
            <a:fillRect/>
          </a:stretch>
        </p:blipFill>
        <p:spPr>
          <a:xfrm rot="169371">
            <a:off x="2125222" y="3162"/>
            <a:ext cx="2637160" cy="3437240"/>
          </a:xfrm>
          <a:prstGeom prst="rect">
            <a:avLst/>
          </a:prstGeom>
        </p:spPr>
      </p:pic>
      <p:pic>
        <p:nvPicPr>
          <p:cNvPr id="26" name="Picture 25">
            <a:extLst>
              <a:ext uri="{FF2B5EF4-FFF2-40B4-BE49-F238E27FC236}">
                <a16:creationId xmlns:a16="http://schemas.microsoft.com/office/drawing/2014/main" id="{067C70B3-AE7F-42F7-A684-7EE91B4EB329}"/>
              </a:ext>
            </a:extLst>
          </p:cNvPr>
          <p:cNvPicPr>
            <a:picLocks noChangeAspect="1"/>
          </p:cNvPicPr>
          <p:nvPr/>
        </p:nvPicPr>
        <p:blipFill>
          <a:blip r:embed="rId12"/>
          <a:stretch>
            <a:fillRect/>
          </a:stretch>
        </p:blipFill>
        <p:spPr>
          <a:xfrm>
            <a:off x="7662608" y="3075170"/>
            <a:ext cx="2313732" cy="3280274"/>
          </a:xfrm>
          <a:prstGeom prst="rect">
            <a:avLst/>
          </a:prstGeom>
        </p:spPr>
      </p:pic>
      <p:pic>
        <p:nvPicPr>
          <p:cNvPr id="3" name="Picture 2">
            <a:extLst>
              <a:ext uri="{FF2B5EF4-FFF2-40B4-BE49-F238E27FC236}">
                <a16:creationId xmlns:a16="http://schemas.microsoft.com/office/drawing/2014/main" id="{1992EE05-DBD7-46C2-A454-80B62E4623E3}"/>
              </a:ext>
            </a:extLst>
          </p:cNvPr>
          <p:cNvPicPr>
            <a:picLocks noChangeAspect="1"/>
          </p:cNvPicPr>
          <p:nvPr/>
        </p:nvPicPr>
        <p:blipFill>
          <a:blip r:embed="rId13"/>
          <a:stretch>
            <a:fillRect/>
          </a:stretch>
        </p:blipFill>
        <p:spPr>
          <a:xfrm rot="452154">
            <a:off x="4773842" y="1649422"/>
            <a:ext cx="2315488" cy="3280275"/>
          </a:xfrm>
          <a:prstGeom prst="rect">
            <a:avLst/>
          </a:prstGeom>
        </p:spPr>
      </p:pic>
      <p:pic>
        <p:nvPicPr>
          <p:cNvPr id="9" name="Picture 8">
            <a:extLst>
              <a:ext uri="{FF2B5EF4-FFF2-40B4-BE49-F238E27FC236}">
                <a16:creationId xmlns:a16="http://schemas.microsoft.com/office/drawing/2014/main" id="{045030C9-5C03-494E-8A42-C96E969B79D0}"/>
              </a:ext>
            </a:extLst>
          </p:cNvPr>
          <p:cNvPicPr>
            <a:picLocks noChangeAspect="1"/>
          </p:cNvPicPr>
          <p:nvPr/>
        </p:nvPicPr>
        <p:blipFill>
          <a:blip r:embed="rId14"/>
          <a:stretch>
            <a:fillRect/>
          </a:stretch>
        </p:blipFill>
        <p:spPr>
          <a:xfrm rot="20950905">
            <a:off x="4528580" y="-215443"/>
            <a:ext cx="2419181" cy="3425561"/>
          </a:xfrm>
          <a:prstGeom prst="rect">
            <a:avLst/>
          </a:prstGeom>
        </p:spPr>
      </p:pic>
      <p:pic>
        <p:nvPicPr>
          <p:cNvPr id="2" name="Picture 1">
            <a:extLst>
              <a:ext uri="{FF2B5EF4-FFF2-40B4-BE49-F238E27FC236}">
                <a16:creationId xmlns:a16="http://schemas.microsoft.com/office/drawing/2014/main" id="{479ECA86-B354-47F6-A807-0B0AAD0AED71}"/>
              </a:ext>
            </a:extLst>
          </p:cNvPr>
          <p:cNvPicPr>
            <a:picLocks noChangeAspect="1"/>
          </p:cNvPicPr>
          <p:nvPr/>
        </p:nvPicPr>
        <p:blipFill>
          <a:blip r:embed="rId15"/>
          <a:stretch>
            <a:fillRect/>
          </a:stretch>
        </p:blipFill>
        <p:spPr>
          <a:xfrm rot="1317202">
            <a:off x="6388190" y="1948754"/>
            <a:ext cx="2109635" cy="2983577"/>
          </a:xfrm>
          <a:prstGeom prst="rect">
            <a:avLst/>
          </a:prstGeom>
        </p:spPr>
      </p:pic>
      <p:sp>
        <p:nvSpPr>
          <p:cNvPr id="21" name="Rectangle 20">
            <a:extLst>
              <a:ext uri="{FF2B5EF4-FFF2-40B4-BE49-F238E27FC236}">
                <a16:creationId xmlns:a16="http://schemas.microsoft.com/office/drawing/2014/main" id="{F8A76852-4135-47A6-8614-F1DE2E51AA8F}"/>
              </a:ext>
            </a:extLst>
          </p:cNvPr>
          <p:cNvSpPr/>
          <p:nvPr/>
        </p:nvSpPr>
        <p:spPr>
          <a:xfrm>
            <a:off x="719118" y="2701878"/>
            <a:ext cx="7883165" cy="1477328"/>
          </a:xfrm>
          <a:prstGeom prst="rect">
            <a:avLst/>
          </a:prstGeom>
          <a:solidFill>
            <a:schemeClr val="bg1"/>
          </a:solidFill>
          <a:ln w="38100">
            <a:solidFill>
              <a:srgbClr val="20416A"/>
            </a:solidFill>
          </a:ln>
        </p:spPr>
        <p:txBody>
          <a:bodyPr wrap="square">
            <a:spAutoFit/>
          </a:bodyPr>
          <a:lstStyle/>
          <a:p>
            <a:pPr algn="ctr"/>
            <a:r>
              <a:rPr lang="en-GB" sz="3000" b="1" dirty="0">
                <a:solidFill>
                  <a:srgbClr val="20416A"/>
                </a:solidFill>
              </a:rPr>
              <a:t>Reports can be downloaded from:</a:t>
            </a:r>
          </a:p>
          <a:p>
            <a:pPr algn="ctr"/>
            <a:endParaRPr lang="en-GB" sz="3000" b="1" dirty="0">
              <a:solidFill>
                <a:srgbClr val="20416A"/>
              </a:solidFill>
            </a:endParaRPr>
          </a:p>
          <a:p>
            <a:pPr algn="ctr"/>
            <a:r>
              <a:rPr lang="en-GB" sz="3000" b="1" dirty="0">
                <a:solidFill>
                  <a:srgbClr val="20416A"/>
                </a:solidFill>
              </a:rPr>
              <a:t>https://www.hsib.org.uk/investigations-cases/</a:t>
            </a:r>
          </a:p>
        </p:txBody>
      </p:sp>
      <p:pic>
        <p:nvPicPr>
          <p:cNvPr id="16" name="Picture 15">
            <a:extLst>
              <a:ext uri="{FF2B5EF4-FFF2-40B4-BE49-F238E27FC236}">
                <a16:creationId xmlns:a16="http://schemas.microsoft.com/office/drawing/2014/main" id="{BC87576B-4F78-444C-8257-E4AF3A02D927}"/>
              </a:ext>
            </a:extLst>
          </p:cNvPr>
          <p:cNvPicPr>
            <a:picLocks noChangeAspect="1"/>
          </p:cNvPicPr>
          <p:nvPr/>
        </p:nvPicPr>
        <p:blipFill>
          <a:blip r:embed="rId16"/>
          <a:stretch>
            <a:fillRect/>
          </a:stretch>
        </p:blipFill>
        <p:spPr>
          <a:xfrm>
            <a:off x="-114260" y="6427181"/>
            <a:ext cx="9144000" cy="532453"/>
          </a:xfrm>
          <a:prstGeom prst="rect">
            <a:avLst/>
          </a:prstGeom>
        </p:spPr>
      </p:pic>
    </p:spTree>
    <p:extLst>
      <p:ext uri="{BB962C8B-B14F-4D97-AF65-F5344CB8AC3E}">
        <p14:creationId xmlns:p14="http://schemas.microsoft.com/office/powerpoint/2010/main" val="183820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CDF81E-32B7-4DDD-8B72-E7DD2CF89C43}"/>
              </a:ext>
            </a:extLst>
          </p:cNvPr>
          <p:cNvSpPr/>
          <p:nvPr/>
        </p:nvSpPr>
        <p:spPr>
          <a:xfrm>
            <a:off x="0" y="-1"/>
            <a:ext cx="3775295" cy="6925901"/>
          </a:xfrm>
          <a:prstGeom prst="rect">
            <a:avLst/>
          </a:prstGeom>
          <a:solidFill>
            <a:srgbClr val="1A3F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highlight>
                <a:srgbClr val="000080"/>
              </a:highlight>
              <a:latin typeface="Gotham Medium" panose="02000604030000020004"/>
            </a:endParaRPr>
          </a:p>
        </p:txBody>
      </p:sp>
      <p:pic>
        <p:nvPicPr>
          <p:cNvPr id="5" name="Picture 4">
            <a:extLst>
              <a:ext uri="{FF2B5EF4-FFF2-40B4-BE49-F238E27FC236}">
                <a16:creationId xmlns:a16="http://schemas.microsoft.com/office/drawing/2014/main" id="{A110E43A-BE79-42D1-ACD8-53862F6ABDF3}"/>
              </a:ext>
            </a:extLst>
          </p:cNvPr>
          <p:cNvPicPr>
            <a:picLocks noChangeAspect="1"/>
          </p:cNvPicPr>
          <p:nvPr/>
        </p:nvPicPr>
        <p:blipFill rotWithShape="1">
          <a:blip r:embed="rId2"/>
          <a:srcRect l="31422" r="32241"/>
          <a:stretch/>
        </p:blipFill>
        <p:spPr>
          <a:xfrm>
            <a:off x="554641" y="1256293"/>
            <a:ext cx="2685766" cy="4157679"/>
          </a:xfrm>
          <a:prstGeom prst="rect">
            <a:avLst/>
          </a:prstGeom>
        </p:spPr>
      </p:pic>
      <p:sp>
        <p:nvSpPr>
          <p:cNvPr id="7" name="Rectangle 6">
            <a:extLst>
              <a:ext uri="{FF2B5EF4-FFF2-40B4-BE49-F238E27FC236}">
                <a16:creationId xmlns:a16="http://schemas.microsoft.com/office/drawing/2014/main" id="{2BEBD278-A87F-481E-A5A5-71F29FE77E0E}"/>
              </a:ext>
            </a:extLst>
          </p:cNvPr>
          <p:cNvSpPr/>
          <p:nvPr/>
        </p:nvSpPr>
        <p:spPr>
          <a:xfrm>
            <a:off x="4028973" y="2198024"/>
            <a:ext cx="3593863" cy="2977738"/>
          </a:xfrm>
          <a:prstGeom prst="rect">
            <a:avLst/>
          </a:prstGeom>
        </p:spPr>
        <p:txBody>
          <a:bodyPr wrap="square">
            <a:spAutoFit/>
          </a:bodyPr>
          <a:lstStyle/>
          <a:p>
            <a:endParaRPr lang="en-GB" sz="2400" b="1" dirty="0">
              <a:solidFill>
                <a:srgbClr val="1A3F76"/>
              </a:solidFill>
              <a:latin typeface="Gotham Medium" panose="02000604030000020004"/>
            </a:endParaRPr>
          </a:p>
          <a:p>
            <a:endParaRPr lang="en-GB" dirty="0">
              <a:solidFill>
                <a:srgbClr val="5EB345"/>
              </a:solidFill>
              <a:latin typeface="Gotham Medium" panose="02000604030000020004"/>
            </a:endParaRPr>
          </a:p>
          <a:p>
            <a:endParaRPr lang="en-GB" dirty="0">
              <a:solidFill>
                <a:srgbClr val="70CBCC"/>
              </a:solidFill>
              <a:latin typeface="Gotham Medium" panose="02000604030000020004"/>
            </a:endParaRPr>
          </a:p>
          <a:p>
            <a:endParaRPr lang="en-GB" sz="2400" dirty="0">
              <a:solidFill>
                <a:srgbClr val="1A3F76"/>
              </a:solidFill>
              <a:latin typeface="Gotham Medium" panose="02000604030000020004"/>
            </a:endParaRPr>
          </a:p>
          <a:p>
            <a:endParaRPr lang="en-GB" sz="2400" dirty="0">
              <a:solidFill>
                <a:srgbClr val="1A3F76"/>
              </a:solidFill>
              <a:latin typeface="Gotham Medium" panose="02000604030000020004"/>
            </a:endParaRPr>
          </a:p>
          <a:p>
            <a:endParaRPr lang="en-GB" sz="2400" dirty="0">
              <a:solidFill>
                <a:srgbClr val="1A3F76"/>
              </a:solidFill>
              <a:latin typeface="Gotham Medium" panose="02000604030000020004"/>
            </a:endParaRPr>
          </a:p>
          <a:p>
            <a:r>
              <a:rPr lang="en-GB" sz="2400" dirty="0">
                <a:solidFill>
                  <a:srgbClr val="1A3F76"/>
                </a:solidFill>
                <a:latin typeface="Gotham Medium" panose="02000604030000020004"/>
              </a:rPr>
              <a:t>Saskia Fursland</a:t>
            </a:r>
          </a:p>
          <a:p>
            <a:r>
              <a:rPr lang="en-GB" dirty="0">
                <a:solidFill>
                  <a:srgbClr val="5EB345"/>
                </a:solidFill>
                <a:latin typeface="Gotham Medium" panose="02000604030000020004"/>
              </a:rPr>
              <a:t>National Investigator</a:t>
            </a:r>
          </a:p>
          <a:p>
            <a:endParaRPr lang="en-GB" dirty="0">
              <a:solidFill>
                <a:srgbClr val="70CBCC"/>
              </a:solidFill>
              <a:latin typeface="Gotham Medium" panose="02000604030000020004"/>
            </a:endParaRPr>
          </a:p>
          <a:p>
            <a:endParaRPr lang="en-GB" dirty="0">
              <a:solidFill>
                <a:srgbClr val="70CBCC"/>
              </a:solidFill>
              <a:latin typeface="Gotham Medium" panose="02000604030000020004"/>
            </a:endParaRPr>
          </a:p>
        </p:txBody>
      </p:sp>
      <p:sp>
        <p:nvSpPr>
          <p:cNvPr id="8" name="Rectangle 7">
            <a:extLst>
              <a:ext uri="{FF2B5EF4-FFF2-40B4-BE49-F238E27FC236}">
                <a16:creationId xmlns:a16="http://schemas.microsoft.com/office/drawing/2014/main" id="{38E7AF9F-859B-4C97-980A-109C6D62D307}"/>
              </a:ext>
            </a:extLst>
          </p:cNvPr>
          <p:cNvSpPr/>
          <p:nvPr/>
        </p:nvSpPr>
        <p:spPr>
          <a:xfrm>
            <a:off x="7876515" y="0"/>
            <a:ext cx="1267485" cy="8510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Twitter_logo_blue.png">
            <a:extLst>
              <a:ext uri="{FF2B5EF4-FFF2-40B4-BE49-F238E27FC236}">
                <a16:creationId xmlns:a16="http://schemas.microsoft.com/office/drawing/2014/main" id="{C27E5692-8538-4437-B0FF-C1BE2F1F9AC0}"/>
              </a:ext>
            </a:extLst>
          </p:cNvPr>
          <p:cNvPicPr>
            <a:picLocks noChangeAspect="1"/>
          </p:cNvPicPr>
          <p:nvPr/>
        </p:nvPicPr>
        <p:blipFill>
          <a:blip r:embed="rId3" cstate="print">
            <a:duotone>
              <a:prstClr val="black"/>
              <a:srgbClr val="1A3F76">
                <a:tint val="45000"/>
                <a:satMod val="400000"/>
              </a:srgbClr>
            </a:duotone>
            <a:extLst>
              <a:ext uri="{28A0092B-C50C-407E-A947-70E740481C1C}">
                <a14:useLocalDpi xmlns:a14="http://schemas.microsoft.com/office/drawing/2010/main" val="0"/>
              </a:ext>
            </a:extLst>
          </a:blip>
          <a:stretch>
            <a:fillRect/>
          </a:stretch>
        </p:blipFill>
        <p:spPr>
          <a:xfrm>
            <a:off x="4112115" y="5929276"/>
            <a:ext cx="249986" cy="203237"/>
          </a:xfrm>
          <a:prstGeom prst="rect">
            <a:avLst/>
          </a:prstGeom>
        </p:spPr>
      </p:pic>
      <p:sp>
        <p:nvSpPr>
          <p:cNvPr id="10" name="Rectangle 9">
            <a:extLst>
              <a:ext uri="{FF2B5EF4-FFF2-40B4-BE49-F238E27FC236}">
                <a16:creationId xmlns:a16="http://schemas.microsoft.com/office/drawing/2014/main" id="{BACBB565-C93B-4CFC-B66E-D40A13BB980C}"/>
              </a:ext>
            </a:extLst>
          </p:cNvPr>
          <p:cNvSpPr/>
          <p:nvPr/>
        </p:nvSpPr>
        <p:spPr>
          <a:xfrm>
            <a:off x="4509600" y="5888722"/>
            <a:ext cx="1734628" cy="369332"/>
          </a:xfrm>
          <a:prstGeom prst="rect">
            <a:avLst/>
          </a:prstGeom>
        </p:spPr>
        <p:txBody>
          <a:bodyPr wrap="square">
            <a:spAutoFit/>
          </a:bodyPr>
          <a:lstStyle/>
          <a:p>
            <a:r>
              <a:rPr lang="en-GB" sz="1800" dirty="0">
                <a:solidFill>
                  <a:srgbClr val="1A3F76"/>
                </a:solidFill>
                <a:latin typeface="Gotham Medium" panose="02000604030000020004"/>
                <a:cs typeface="Arial" panose="020B0604020202020204" pitchFamily="34" charset="0"/>
              </a:rPr>
              <a:t>@</a:t>
            </a:r>
            <a:r>
              <a:rPr lang="en-GB" sz="1800" dirty="0" err="1">
                <a:solidFill>
                  <a:srgbClr val="1A3F76"/>
                </a:solidFill>
                <a:latin typeface="Gotham Medium" panose="02000604030000020004"/>
                <a:cs typeface="Arial" panose="020B0604020202020204" pitchFamily="34" charset="0"/>
              </a:rPr>
              <a:t>hsib_org</a:t>
            </a:r>
            <a:endParaRPr lang="en-GB" sz="1800" dirty="0">
              <a:solidFill>
                <a:srgbClr val="1A3F76"/>
              </a:solidFill>
              <a:latin typeface="Gotham Medium" panose="02000604030000020004"/>
              <a:cs typeface="Arial" panose="020B0604020202020204" pitchFamily="34" charset="0"/>
            </a:endParaRPr>
          </a:p>
        </p:txBody>
      </p:sp>
      <p:sp>
        <p:nvSpPr>
          <p:cNvPr id="11" name="Rectangle 10">
            <a:extLst>
              <a:ext uri="{FF2B5EF4-FFF2-40B4-BE49-F238E27FC236}">
                <a16:creationId xmlns:a16="http://schemas.microsoft.com/office/drawing/2014/main" id="{C68F90A3-8F17-4978-87FB-CE5A970BC6E9}"/>
              </a:ext>
            </a:extLst>
          </p:cNvPr>
          <p:cNvSpPr/>
          <p:nvPr/>
        </p:nvSpPr>
        <p:spPr>
          <a:xfrm>
            <a:off x="4504530" y="5067311"/>
            <a:ext cx="3455125" cy="681084"/>
          </a:xfrm>
          <a:prstGeom prst="rect">
            <a:avLst/>
          </a:prstGeom>
        </p:spPr>
        <p:txBody>
          <a:bodyPr wrap="square">
            <a:spAutoFit/>
          </a:bodyPr>
          <a:lstStyle/>
          <a:p>
            <a:r>
              <a:rPr lang="en-GB" sz="1800" b="1" dirty="0">
                <a:solidFill>
                  <a:srgbClr val="20416A"/>
                </a:solidFill>
                <a:latin typeface="Gotham Medium" panose="02000604030000020004"/>
                <a:hlinkClick r:id="rId4"/>
              </a:rPr>
              <a:t>saskia.fursland@hsib.org.uk</a:t>
            </a:r>
            <a:endParaRPr lang="en-GB" sz="1800" b="1" dirty="0">
              <a:solidFill>
                <a:srgbClr val="20416A"/>
              </a:solidFill>
              <a:latin typeface="Gotham Medium" panose="02000604030000020004"/>
            </a:endParaRPr>
          </a:p>
          <a:p>
            <a:endParaRPr lang="en-GB" sz="1013" b="1" dirty="0">
              <a:solidFill>
                <a:srgbClr val="0070C0"/>
              </a:solidFill>
              <a:latin typeface="Gotham Medium" panose="02000604030000020004"/>
            </a:endParaRPr>
          </a:p>
          <a:p>
            <a:endParaRPr lang="en-GB" sz="1013" b="1" dirty="0">
              <a:solidFill>
                <a:srgbClr val="00B0F0"/>
              </a:solidFill>
              <a:latin typeface="Gotham Medium" panose="02000604030000020004"/>
            </a:endParaRPr>
          </a:p>
        </p:txBody>
      </p:sp>
      <p:pic>
        <p:nvPicPr>
          <p:cNvPr id="12" name="Picture 11">
            <a:extLst>
              <a:ext uri="{FF2B5EF4-FFF2-40B4-BE49-F238E27FC236}">
                <a16:creationId xmlns:a16="http://schemas.microsoft.com/office/drawing/2014/main" id="{D7F50251-AD8F-47B5-88B4-8836E551A300}"/>
              </a:ext>
            </a:extLst>
          </p:cNvPr>
          <p:cNvPicPr>
            <a:picLocks noChangeAspect="1"/>
          </p:cNvPicPr>
          <p:nvPr/>
        </p:nvPicPr>
        <p:blipFill>
          <a:blip r:embed="rId5"/>
          <a:stretch>
            <a:fillRect/>
          </a:stretch>
        </p:blipFill>
        <p:spPr>
          <a:xfrm>
            <a:off x="4119908" y="5128061"/>
            <a:ext cx="249986" cy="158803"/>
          </a:xfrm>
          <a:prstGeom prst="rect">
            <a:avLst/>
          </a:prstGeom>
        </p:spPr>
      </p:pic>
      <p:pic>
        <p:nvPicPr>
          <p:cNvPr id="13" name="Graphic 12" descr="Internet">
            <a:extLst>
              <a:ext uri="{FF2B5EF4-FFF2-40B4-BE49-F238E27FC236}">
                <a16:creationId xmlns:a16="http://schemas.microsoft.com/office/drawing/2014/main" id="{EE4186D8-D1BA-4791-84C5-F971AF775B0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65658" y="5481853"/>
            <a:ext cx="342900" cy="342900"/>
          </a:xfrm>
          <a:prstGeom prst="rect">
            <a:avLst/>
          </a:prstGeom>
        </p:spPr>
      </p:pic>
      <p:sp>
        <p:nvSpPr>
          <p:cNvPr id="14" name="Rectangle 13">
            <a:extLst>
              <a:ext uri="{FF2B5EF4-FFF2-40B4-BE49-F238E27FC236}">
                <a16:creationId xmlns:a16="http://schemas.microsoft.com/office/drawing/2014/main" id="{339A36E1-7345-432E-A62E-062637C9CC74}"/>
              </a:ext>
            </a:extLst>
          </p:cNvPr>
          <p:cNvSpPr/>
          <p:nvPr/>
        </p:nvSpPr>
        <p:spPr>
          <a:xfrm>
            <a:off x="4496737" y="5499060"/>
            <a:ext cx="1760354" cy="525208"/>
          </a:xfrm>
          <a:prstGeom prst="rect">
            <a:avLst/>
          </a:prstGeom>
        </p:spPr>
        <p:txBody>
          <a:bodyPr wrap="none">
            <a:spAutoFit/>
          </a:bodyPr>
          <a:lstStyle/>
          <a:p>
            <a:pPr algn="ctr"/>
            <a:r>
              <a:rPr lang="en-GB" sz="1800" dirty="0">
                <a:solidFill>
                  <a:srgbClr val="1A3F76"/>
                </a:solidFill>
                <a:latin typeface="Gotham Medium" panose="02000604030000020004"/>
                <a:hlinkClick r:id="rId8">
                  <a:extLst>
                    <a:ext uri="{A12FA001-AC4F-418D-AE19-62706E023703}">
                      <ahyp:hlinkClr xmlns:ahyp="http://schemas.microsoft.com/office/drawing/2018/hyperlinkcolor" val="tx"/>
                    </a:ext>
                  </a:extLst>
                </a:hlinkClick>
              </a:rPr>
              <a:t>www.hsib.org.uk</a:t>
            </a:r>
            <a:endParaRPr lang="en-GB" sz="1800" dirty="0">
              <a:solidFill>
                <a:srgbClr val="1A3F76"/>
              </a:solidFill>
              <a:latin typeface="Gotham Medium" panose="02000604030000020004"/>
            </a:endParaRPr>
          </a:p>
          <a:p>
            <a:pPr algn="ctr"/>
            <a:endParaRPr lang="en-GB" sz="1013" b="1" dirty="0">
              <a:solidFill>
                <a:srgbClr val="20416A"/>
              </a:solidFill>
              <a:latin typeface="Gotham Medium" panose="02000604030000020004"/>
            </a:endParaRPr>
          </a:p>
        </p:txBody>
      </p:sp>
      <p:pic>
        <p:nvPicPr>
          <p:cNvPr id="15" name="Picture 14">
            <a:extLst>
              <a:ext uri="{FF2B5EF4-FFF2-40B4-BE49-F238E27FC236}">
                <a16:creationId xmlns:a16="http://schemas.microsoft.com/office/drawing/2014/main" id="{9CAA9B70-022A-4499-8466-A7E343D03FD5}"/>
              </a:ext>
            </a:extLst>
          </p:cNvPr>
          <p:cNvPicPr>
            <a:picLocks noChangeAspect="1"/>
          </p:cNvPicPr>
          <p:nvPr/>
        </p:nvPicPr>
        <p:blipFill>
          <a:blip r:embed="rId9"/>
          <a:stretch>
            <a:fillRect/>
          </a:stretch>
        </p:blipFill>
        <p:spPr>
          <a:xfrm>
            <a:off x="4572000" y="608155"/>
            <a:ext cx="3975368" cy="3235949"/>
          </a:xfrm>
          <a:prstGeom prst="rect">
            <a:avLst/>
          </a:prstGeom>
          <a:ln>
            <a:solidFill>
              <a:srgbClr val="20416A"/>
            </a:solidFill>
          </a:ln>
        </p:spPr>
      </p:pic>
    </p:spTree>
    <p:extLst>
      <p:ext uri="{BB962C8B-B14F-4D97-AF65-F5344CB8AC3E}">
        <p14:creationId xmlns:p14="http://schemas.microsoft.com/office/powerpoint/2010/main" val="422957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67DEE79-7515-4DD8-A418-11A037D62686}"/>
              </a:ext>
            </a:extLst>
          </p:cNvPr>
          <p:cNvSpPr>
            <a:spLocks noGrp="1"/>
          </p:cNvSpPr>
          <p:nvPr>
            <p:ph type="title"/>
          </p:nvPr>
        </p:nvSpPr>
        <p:spPr>
          <a:xfrm>
            <a:off x="513599" y="812307"/>
            <a:ext cx="7886700" cy="994172"/>
          </a:xfrm>
        </p:spPr>
        <p:txBody>
          <a:bodyPr>
            <a:normAutofit/>
          </a:bodyPr>
          <a:lstStyle/>
          <a:p>
            <a:r>
              <a:rPr lang="en-GB" sz="3000" dirty="0">
                <a:solidFill>
                  <a:srgbClr val="5EB345"/>
                </a:solidFill>
                <a:latin typeface="+mn-lt"/>
              </a:rPr>
              <a:t>My background</a:t>
            </a:r>
          </a:p>
        </p:txBody>
      </p:sp>
      <p:pic>
        <p:nvPicPr>
          <p:cNvPr id="11" name="Picture 10">
            <a:extLst>
              <a:ext uri="{FF2B5EF4-FFF2-40B4-BE49-F238E27FC236}">
                <a16:creationId xmlns:a16="http://schemas.microsoft.com/office/drawing/2014/main" id="{530E5043-1D1E-4917-8CE8-954069E0A354}"/>
              </a:ext>
            </a:extLst>
          </p:cNvPr>
          <p:cNvPicPr>
            <a:picLocks noChangeAspect="1"/>
          </p:cNvPicPr>
          <p:nvPr/>
        </p:nvPicPr>
        <p:blipFill>
          <a:blip r:embed="rId2"/>
          <a:stretch>
            <a:fillRect/>
          </a:stretch>
        </p:blipFill>
        <p:spPr>
          <a:xfrm>
            <a:off x="236517" y="2125266"/>
            <a:ext cx="4220432" cy="3047098"/>
          </a:xfrm>
          <a:prstGeom prst="rect">
            <a:avLst/>
          </a:prstGeom>
        </p:spPr>
      </p:pic>
      <p:pic>
        <p:nvPicPr>
          <p:cNvPr id="12" name="Picture 11">
            <a:extLst>
              <a:ext uri="{FF2B5EF4-FFF2-40B4-BE49-F238E27FC236}">
                <a16:creationId xmlns:a16="http://schemas.microsoft.com/office/drawing/2014/main" id="{EC1F4C6E-0B57-4FB7-B20A-9B9C084E3774}"/>
              </a:ext>
            </a:extLst>
          </p:cNvPr>
          <p:cNvPicPr>
            <a:picLocks noChangeAspect="1"/>
          </p:cNvPicPr>
          <p:nvPr/>
        </p:nvPicPr>
        <p:blipFill>
          <a:blip r:embed="rId3"/>
          <a:stretch>
            <a:fillRect/>
          </a:stretch>
        </p:blipFill>
        <p:spPr>
          <a:xfrm>
            <a:off x="1961975" y="3060572"/>
            <a:ext cx="3749161" cy="3047098"/>
          </a:xfrm>
          <a:prstGeom prst="rect">
            <a:avLst/>
          </a:prstGeom>
        </p:spPr>
      </p:pic>
      <p:pic>
        <p:nvPicPr>
          <p:cNvPr id="13" name="Picture 12">
            <a:extLst>
              <a:ext uri="{FF2B5EF4-FFF2-40B4-BE49-F238E27FC236}">
                <a16:creationId xmlns:a16="http://schemas.microsoft.com/office/drawing/2014/main" id="{36314328-568C-4B44-9E94-3EB2D0BA2B37}"/>
              </a:ext>
            </a:extLst>
          </p:cNvPr>
          <p:cNvPicPr>
            <a:picLocks noChangeAspect="1"/>
          </p:cNvPicPr>
          <p:nvPr/>
        </p:nvPicPr>
        <p:blipFill>
          <a:blip r:embed="rId4"/>
          <a:stretch>
            <a:fillRect/>
          </a:stretch>
        </p:blipFill>
        <p:spPr>
          <a:xfrm>
            <a:off x="5566279" y="1435353"/>
            <a:ext cx="3341203" cy="2740174"/>
          </a:xfrm>
          <a:prstGeom prst="rect">
            <a:avLst/>
          </a:prstGeom>
        </p:spPr>
      </p:pic>
      <p:pic>
        <p:nvPicPr>
          <p:cNvPr id="14" name="Picture 13">
            <a:extLst>
              <a:ext uri="{FF2B5EF4-FFF2-40B4-BE49-F238E27FC236}">
                <a16:creationId xmlns:a16="http://schemas.microsoft.com/office/drawing/2014/main" id="{62469641-AEB4-4B64-A973-3C52A114D34B}"/>
              </a:ext>
            </a:extLst>
          </p:cNvPr>
          <p:cNvPicPr>
            <a:picLocks noChangeAspect="1"/>
          </p:cNvPicPr>
          <p:nvPr/>
        </p:nvPicPr>
        <p:blipFill>
          <a:blip r:embed="rId5"/>
          <a:stretch>
            <a:fillRect/>
          </a:stretch>
        </p:blipFill>
        <p:spPr>
          <a:xfrm>
            <a:off x="5031855" y="4249487"/>
            <a:ext cx="4031080" cy="1735748"/>
          </a:xfrm>
          <a:prstGeom prst="rect">
            <a:avLst/>
          </a:prstGeom>
        </p:spPr>
      </p:pic>
      <p:pic>
        <p:nvPicPr>
          <p:cNvPr id="2" name="Picture 1">
            <a:extLst>
              <a:ext uri="{FF2B5EF4-FFF2-40B4-BE49-F238E27FC236}">
                <a16:creationId xmlns:a16="http://schemas.microsoft.com/office/drawing/2014/main" id="{62E2E627-1068-4E02-B80A-E6B0F3223375}"/>
              </a:ext>
            </a:extLst>
          </p:cNvPr>
          <p:cNvPicPr>
            <a:picLocks noChangeAspect="1"/>
          </p:cNvPicPr>
          <p:nvPr/>
        </p:nvPicPr>
        <p:blipFill>
          <a:blip r:embed="rId6"/>
          <a:stretch>
            <a:fillRect/>
          </a:stretch>
        </p:blipFill>
        <p:spPr>
          <a:xfrm>
            <a:off x="-81065" y="6426457"/>
            <a:ext cx="9144000" cy="532453"/>
          </a:xfrm>
          <a:prstGeom prst="rect">
            <a:avLst/>
          </a:prstGeom>
        </p:spPr>
      </p:pic>
    </p:spTree>
    <p:extLst>
      <p:ext uri="{BB962C8B-B14F-4D97-AF65-F5344CB8AC3E}">
        <p14:creationId xmlns:p14="http://schemas.microsoft.com/office/powerpoint/2010/main" val="916103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D136A-721D-4BED-8328-1ECF7EABBAEC}"/>
              </a:ext>
            </a:extLst>
          </p:cNvPr>
          <p:cNvSpPr>
            <a:spLocks noGrp="1"/>
          </p:cNvSpPr>
          <p:nvPr>
            <p:ph type="title"/>
          </p:nvPr>
        </p:nvSpPr>
        <p:spPr/>
        <p:txBody>
          <a:bodyPr>
            <a:normAutofit/>
          </a:bodyPr>
          <a:lstStyle/>
          <a:p>
            <a:r>
              <a:rPr lang="en-GB" sz="3000" dirty="0">
                <a:solidFill>
                  <a:srgbClr val="5EB345"/>
                </a:solidFill>
                <a:latin typeface="+mn-lt"/>
              </a:rPr>
              <a:t>Overview</a:t>
            </a:r>
          </a:p>
        </p:txBody>
      </p:sp>
      <p:sp>
        <p:nvSpPr>
          <p:cNvPr id="3" name="Content Placeholder 2">
            <a:extLst>
              <a:ext uri="{FF2B5EF4-FFF2-40B4-BE49-F238E27FC236}">
                <a16:creationId xmlns:a16="http://schemas.microsoft.com/office/drawing/2014/main" id="{314AC0DF-BA83-4366-ADE1-F13742DB38F9}"/>
              </a:ext>
            </a:extLst>
          </p:cNvPr>
          <p:cNvSpPr>
            <a:spLocks noGrp="1"/>
          </p:cNvSpPr>
          <p:nvPr>
            <p:ph idx="1"/>
          </p:nvPr>
        </p:nvSpPr>
        <p:spPr>
          <a:xfrm>
            <a:off x="628650" y="1932303"/>
            <a:ext cx="7886700" cy="3825273"/>
          </a:xfrm>
        </p:spPr>
        <p:txBody>
          <a:bodyPr/>
          <a:lstStyle/>
          <a:p>
            <a:pPr marL="257175" indent="-257175" defTabSz="373316">
              <a:buClr>
                <a:srgbClr val="002060"/>
              </a:buClr>
              <a:buFont typeface="Arial" panose="020B0604020202020204" pitchFamily="34" charset="0"/>
              <a:buChar char="•"/>
              <a:defRPr/>
            </a:pPr>
            <a:r>
              <a:rPr lang="en-GB" sz="2800" dirty="0">
                <a:solidFill>
                  <a:srgbClr val="20416A"/>
                </a:solidFill>
                <a:latin typeface="Arial" panose="020B0604020202020204" pitchFamily="34" charset="0"/>
                <a:ea typeface="+mn-ea"/>
                <a:cs typeface="Arial" panose="020B0604020202020204" pitchFamily="34" charset="0"/>
              </a:rPr>
              <a:t>Brief introduction to the Healthcare Safety Investigation Branch (HSIB)</a:t>
            </a:r>
          </a:p>
          <a:p>
            <a:pPr marL="257175" indent="-257175" defTabSz="373316">
              <a:buClr>
                <a:srgbClr val="002060"/>
              </a:buClr>
              <a:buFont typeface="Arial" panose="020B0604020202020204" pitchFamily="34" charset="0"/>
              <a:buChar char="•"/>
              <a:defRPr/>
            </a:pPr>
            <a:endParaRPr lang="en-GB" sz="2800" dirty="0">
              <a:solidFill>
                <a:srgbClr val="20416A"/>
              </a:solidFill>
              <a:latin typeface="Arial" panose="020B0604020202020204" pitchFamily="34" charset="0"/>
              <a:ea typeface="+mn-ea"/>
              <a:cs typeface="Arial" panose="020B0604020202020204" pitchFamily="34" charset="0"/>
            </a:endParaRPr>
          </a:p>
          <a:p>
            <a:pPr marL="257175" indent="-257175" defTabSz="373316">
              <a:buClr>
                <a:srgbClr val="002060"/>
              </a:buClr>
              <a:buFont typeface="Arial" panose="020B0604020202020204" pitchFamily="34" charset="0"/>
              <a:buChar char="•"/>
              <a:defRPr/>
            </a:pPr>
            <a:r>
              <a:rPr lang="en-GB" sz="2800" dirty="0">
                <a:solidFill>
                  <a:srgbClr val="20416A"/>
                </a:solidFill>
                <a:latin typeface="Arial" panose="020B0604020202020204" pitchFamily="34" charset="0"/>
                <a:ea typeface="+mn-ea"/>
                <a:cs typeface="Arial" panose="020B0604020202020204" pitchFamily="34" charset="0"/>
              </a:rPr>
              <a:t>Emerging themes from HSIB investigations conducted in ED</a:t>
            </a:r>
          </a:p>
          <a:p>
            <a:pPr marL="257175" indent="-257175" defTabSz="373316">
              <a:buClr>
                <a:srgbClr val="002060"/>
              </a:buClr>
              <a:buFont typeface="Arial" panose="020B0604020202020204" pitchFamily="34" charset="0"/>
              <a:buChar char="•"/>
              <a:defRPr/>
            </a:pPr>
            <a:endParaRPr lang="en-GB" sz="2800" dirty="0">
              <a:solidFill>
                <a:srgbClr val="20416A"/>
              </a:solidFill>
              <a:latin typeface="Arial" panose="020B0604020202020204" pitchFamily="34" charset="0"/>
              <a:ea typeface="+mn-ea"/>
              <a:cs typeface="Arial" panose="020B0604020202020204" pitchFamily="34" charset="0"/>
            </a:endParaRPr>
          </a:p>
          <a:p>
            <a:pPr marL="257175" indent="-257175" defTabSz="373316">
              <a:buClr>
                <a:srgbClr val="002060"/>
              </a:buClr>
              <a:buFont typeface="Arial" panose="020B0604020202020204" pitchFamily="34" charset="0"/>
              <a:buChar char="•"/>
              <a:defRPr/>
            </a:pPr>
            <a:r>
              <a:rPr lang="en-GB" sz="2800" dirty="0">
                <a:solidFill>
                  <a:srgbClr val="20416A"/>
                </a:solidFill>
                <a:latin typeface="Arial" panose="020B0604020202020204" pitchFamily="34" charset="0"/>
                <a:ea typeface="+mn-ea"/>
                <a:cs typeface="Arial" panose="020B0604020202020204" pitchFamily="34" charset="0"/>
              </a:rPr>
              <a:t>Questions</a:t>
            </a:r>
          </a:p>
          <a:p>
            <a:pPr marL="800100" lvl="1" indent="-457200">
              <a:buClr>
                <a:srgbClr val="002060"/>
              </a:buClr>
              <a:buFont typeface="Arial" panose="020B0604020202020204" pitchFamily="34" charset="0"/>
              <a:buChar char="•"/>
            </a:pPr>
            <a:endParaRPr lang="en-GB" sz="2800" dirty="0">
              <a:solidFill>
                <a:srgbClr val="20416A"/>
              </a:solidFill>
            </a:endParaRPr>
          </a:p>
          <a:p>
            <a:pPr marL="342900" lvl="1" indent="0">
              <a:buNone/>
            </a:pPr>
            <a:endParaRPr lang="en-GB" dirty="0">
              <a:solidFill>
                <a:srgbClr val="20416A"/>
              </a:solidFill>
            </a:endParaRPr>
          </a:p>
        </p:txBody>
      </p:sp>
      <p:pic>
        <p:nvPicPr>
          <p:cNvPr id="4" name="Picture 3">
            <a:extLst>
              <a:ext uri="{FF2B5EF4-FFF2-40B4-BE49-F238E27FC236}">
                <a16:creationId xmlns:a16="http://schemas.microsoft.com/office/drawing/2014/main" id="{71C6CA28-1B14-4ABD-BCA7-79EB77BD235D}"/>
              </a:ext>
            </a:extLst>
          </p:cNvPr>
          <p:cNvPicPr>
            <a:picLocks noChangeAspect="1"/>
          </p:cNvPicPr>
          <p:nvPr/>
        </p:nvPicPr>
        <p:blipFill>
          <a:blip r:embed="rId2"/>
          <a:stretch>
            <a:fillRect/>
          </a:stretch>
        </p:blipFill>
        <p:spPr>
          <a:xfrm>
            <a:off x="-97038" y="6425875"/>
            <a:ext cx="9144000" cy="532453"/>
          </a:xfrm>
          <a:prstGeom prst="rect">
            <a:avLst/>
          </a:prstGeom>
        </p:spPr>
      </p:pic>
    </p:spTree>
    <p:extLst>
      <p:ext uri="{BB962C8B-B14F-4D97-AF65-F5344CB8AC3E}">
        <p14:creationId xmlns:p14="http://schemas.microsoft.com/office/powerpoint/2010/main" val="1715354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252F9B7-A3E5-4B58-B895-2CACF8E376B4}"/>
              </a:ext>
            </a:extLst>
          </p:cNvPr>
          <p:cNvPicPr>
            <a:picLocks noChangeAspect="1"/>
          </p:cNvPicPr>
          <p:nvPr/>
        </p:nvPicPr>
        <p:blipFill>
          <a:blip r:embed="rId2"/>
          <a:stretch>
            <a:fillRect/>
          </a:stretch>
        </p:blipFill>
        <p:spPr>
          <a:xfrm>
            <a:off x="1804915" y="1339850"/>
            <a:ext cx="5534171" cy="4178300"/>
          </a:xfrm>
          <a:prstGeom prst="rect">
            <a:avLst/>
          </a:prstGeom>
        </p:spPr>
      </p:pic>
      <p:pic>
        <p:nvPicPr>
          <p:cNvPr id="2" name="Picture 1">
            <a:extLst>
              <a:ext uri="{FF2B5EF4-FFF2-40B4-BE49-F238E27FC236}">
                <a16:creationId xmlns:a16="http://schemas.microsoft.com/office/drawing/2014/main" id="{84CC5AB6-060C-4073-8A11-C14120B1A1A6}"/>
              </a:ext>
            </a:extLst>
          </p:cNvPr>
          <p:cNvPicPr>
            <a:picLocks noChangeAspect="1"/>
          </p:cNvPicPr>
          <p:nvPr/>
        </p:nvPicPr>
        <p:blipFill>
          <a:blip r:embed="rId3"/>
          <a:stretch>
            <a:fillRect/>
          </a:stretch>
        </p:blipFill>
        <p:spPr>
          <a:xfrm>
            <a:off x="-64008" y="6436325"/>
            <a:ext cx="9144000" cy="532453"/>
          </a:xfrm>
          <a:prstGeom prst="rect">
            <a:avLst/>
          </a:prstGeom>
        </p:spPr>
      </p:pic>
    </p:spTree>
    <p:extLst>
      <p:ext uri="{BB962C8B-B14F-4D97-AF65-F5344CB8AC3E}">
        <p14:creationId xmlns:p14="http://schemas.microsoft.com/office/powerpoint/2010/main" val="385857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392EFF-EB3E-45D3-8D57-11AC8107C3E4}"/>
              </a:ext>
            </a:extLst>
          </p:cNvPr>
          <p:cNvPicPr>
            <a:picLocks noChangeAspect="1"/>
          </p:cNvPicPr>
          <p:nvPr/>
        </p:nvPicPr>
        <p:blipFill>
          <a:blip r:embed="rId2"/>
          <a:stretch>
            <a:fillRect/>
          </a:stretch>
        </p:blipFill>
        <p:spPr>
          <a:xfrm>
            <a:off x="1231166" y="732952"/>
            <a:ext cx="6681668" cy="5392095"/>
          </a:xfrm>
          <a:prstGeom prst="rect">
            <a:avLst/>
          </a:prstGeom>
        </p:spPr>
      </p:pic>
      <p:pic>
        <p:nvPicPr>
          <p:cNvPr id="2" name="Picture 1">
            <a:extLst>
              <a:ext uri="{FF2B5EF4-FFF2-40B4-BE49-F238E27FC236}">
                <a16:creationId xmlns:a16="http://schemas.microsoft.com/office/drawing/2014/main" id="{C6C777DC-E506-441A-AF37-275324119959}"/>
              </a:ext>
            </a:extLst>
          </p:cNvPr>
          <p:cNvPicPr>
            <a:picLocks noChangeAspect="1"/>
          </p:cNvPicPr>
          <p:nvPr/>
        </p:nvPicPr>
        <p:blipFill>
          <a:blip r:embed="rId3"/>
          <a:stretch>
            <a:fillRect/>
          </a:stretch>
        </p:blipFill>
        <p:spPr>
          <a:xfrm>
            <a:off x="-114260" y="6427181"/>
            <a:ext cx="9144000" cy="532453"/>
          </a:xfrm>
          <a:prstGeom prst="rect">
            <a:avLst/>
          </a:prstGeom>
        </p:spPr>
      </p:pic>
    </p:spTree>
    <p:extLst>
      <p:ext uri="{BB962C8B-B14F-4D97-AF65-F5344CB8AC3E}">
        <p14:creationId xmlns:p14="http://schemas.microsoft.com/office/powerpoint/2010/main" val="2399897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D136A-721D-4BED-8328-1ECF7EABBAEC}"/>
              </a:ext>
            </a:extLst>
          </p:cNvPr>
          <p:cNvSpPr>
            <a:spLocks noGrp="1"/>
          </p:cNvSpPr>
          <p:nvPr>
            <p:ph type="title"/>
          </p:nvPr>
        </p:nvSpPr>
        <p:spPr/>
        <p:txBody>
          <a:bodyPr>
            <a:normAutofit/>
          </a:bodyPr>
          <a:lstStyle/>
          <a:p>
            <a:r>
              <a:rPr lang="en-GB" sz="3000" dirty="0">
                <a:solidFill>
                  <a:srgbClr val="5EB345"/>
                </a:solidFill>
                <a:latin typeface="+mn-lt"/>
              </a:rPr>
              <a:t>National Investigations</a:t>
            </a:r>
          </a:p>
        </p:txBody>
      </p:sp>
      <p:sp>
        <p:nvSpPr>
          <p:cNvPr id="3" name="Content Placeholder 2">
            <a:extLst>
              <a:ext uri="{FF2B5EF4-FFF2-40B4-BE49-F238E27FC236}">
                <a16:creationId xmlns:a16="http://schemas.microsoft.com/office/drawing/2014/main" id="{314AC0DF-BA83-4366-ADE1-F13742DB38F9}"/>
              </a:ext>
            </a:extLst>
          </p:cNvPr>
          <p:cNvSpPr>
            <a:spLocks noGrp="1"/>
          </p:cNvSpPr>
          <p:nvPr>
            <p:ph idx="1"/>
          </p:nvPr>
        </p:nvSpPr>
        <p:spPr>
          <a:xfrm>
            <a:off x="628650" y="1877008"/>
            <a:ext cx="7886700" cy="3825273"/>
          </a:xfrm>
        </p:spPr>
        <p:txBody>
          <a:bodyPr>
            <a:normAutofit fontScale="85000" lnSpcReduction="20000"/>
          </a:bodyPr>
          <a:lstStyle/>
          <a:p>
            <a:pPr marL="257175" indent="-257175" defTabSz="373316">
              <a:lnSpc>
                <a:spcPct val="100000"/>
              </a:lnSpc>
              <a:buClr>
                <a:srgbClr val="002060"/>
              </a:buClr>
              <a:buFont typeface="Arial" panose="020B0604020202020204" pitchFamily="34" charset="0"/>
              <a:buChar char="•"/>
              <a:defRPr/>
            </a:pPr>
            <a:r>
              <a:rPr lang="en-GB" sz="3000" dirty="0">
                <a:solidFill>
                  <a:srgbClr val="20416A"/>
                </a:solidFill>
                <a:latin typeface="Arial" panose="020B0604020202020204" pitchFamily="34" charset="0"/>
                <a:ea typeface="+mn-ea"/>
                <a:cs typeface="Arial" panose="020B0604020202020204" pitchFamily="34" charset="0"/>
              </a:rPr>
              <a:t>Encompasses any patient safety concern that occurred within NHS-funded care in England after 1 April 2017</a:t>
            </a:r>
          </a:p>
          <a:p>
            <a:pPr marL="257175" indent="-257175" defTabSz="373316">
              <a:lnSpc>
                <a:spcPct val="100000"/>
              </a:lnSpc>
              <a:buClr>
                <a:srgbClr val="002060"/>
              </a:buClr>
              <a:buFont typeface="Arial" panose="020B0604020202020204" pitchFamily="34" charset="0"/>
              <a:buChar char="•"/>
              <a:defRPr/>
            </a:pPr>
            <a:endParaRPr lang="en-GB" sz="3000" dirty="0">
              <a:solidFill>
                <a:srgbClr val="20416A"/>
              </a:solidFill>
              <a:latin typeface="Arial" panose="020B0604020202020204" pitchFamily="34" charset="0"/>
              <a:ea typeface="+mn-ea"/>
              <a:cs typeface="Arial" panose="020B0604020202020204" pitchFamily="34" charset="0"/>
            </a:endParaRPr>
          </a:p>
          <a:p>
            <a:pPr marL="257175" indent="-257175" defTabSz="373316">
              <a:lnSpc>
                <a:spcPct val="100000"/>
              </a:lnSpc>
              <a:buClr>
                <a:srgbClr val="002060"/>
              </a:buClr>
              <a:buFont typeface="Arial" panose="020B0604020202020204" pitchFamily="34" charset="0"/>
              <a:buChar char="•"/>
              <a:defRPr/>
            </a:pPr>
            <a:r>
              <a:rPr lang="en-GB" sz="3000" dirty="0">
                <a:solidFill>
                  <a:srgbClr val="20416A"/>
                </a:solidFill>
                <a:latin typeface="Arial" panose="020B0604020202020204" pitchFamily="34" charset="0"/>
                <a:ea typeface="+mn-ea"/>
                <a:cs typeface="Arial" panose="020B0604020202020204" pitchFamily="34" charset="0"/>
              </a:rPr>
              <a:t>Decide what to investigate based on:</a:t>
            </a:r>
          </a:p>
          <a:p>
            <a:pPr marL="942958" lvl="3" indent="-257175" defTabSz="373316">
              <a:lnSpc>
                <a:spcPct val="100000"/>
              </a:lnSpc>
              <a:spcBef>
                <a:spcPts val="750"/>
              </a:spcBef>
              <a:buClr>
                <a:srgbClr val="002060"/>
              </a:buClr>
              <a:buFont typeface="Arial" panose="020B0604020202020204" pitchFamily="34" charset="0"/>
              <a:buChar char="•"/>
              <a:defRPr/>
            </a:pPr>
            <a:r>
              <a:rPr lang="en-GB" sz="2500" dirty="0">
                <a:solidFill>
                  <a:srgbClr val="20416A"/>
                </a:solidFill>
                <a:latin typeface="Arial" panose="020B0604020202020204" pitchFamily="34" charset="0"/>
                <a:ea typeface="+mn-ea"/>
                <a:cs typeface="Arial" panose="020B0604020202020204" pitchFamily="34" charset="0"/>
              </a:rPr>
              <a:t>Outcome Impact</a:t>
            </a:r>
          </a:p>
          <a:p>
            <a:pPr marL="942958" lvl="3" indent="-257175" defTabSz="373316">
              <a:lnSpc>
                <a:spcPct val="100000"/>
              </a:lnSpc>
              <a:spcBef>
                <a:spcPts val="750"/>
              </a:spcBef>
              <a:buClr>
                <a:srgbClr val="002060"/>
              </a:buClr>
              <a:buFont typeface="Arial" panose="020B0604020202020204" pitchFamily="34" charset="0"/>
              <a:buChar char="•"/>
              <a:defRPr/>
            </a:pPr>
            <a:r>
              <a:rPr lang="en-GB" sz="2500" dirty="0">
                <a:solidFill>
                  <a:srgbClr val="20416A"/>
                </a:solidFill>
                <a:latin typeface="Arial" panose="020B0604020202020204" pitchFamily="34" charset="0"/>
                <a:ea typeface="+mn-ea"/>
                <a:cs typeface="Arial" panose="020B0604020202020204" pitchFamily="34" charset="0"/>
              </a:rPr>
              <a:t>Systemic Risk</a:t>
            </a:r>
          </a:p>
          <a:p>
            <a:pPr marL="942958" lvl="3" indent="-257175" defTabSz="373316">
              <a:lnSpc>
                <a:spcPct val="100000"/>
              </a:lnSpc>
              <a:spcBef>
                <a:spcPts val="750"/>
              </a:spcBef>
              <a:buClr>
                <a:srgbClr val="002060"/>
              </a:buClr>
              <a:buFont typeface="Arial" panose="020B0604020202020204" pitchFamily="34" charset="0"/>
              <a:buChar char="•"/>
              <a:defRPr/>
            </a:pPr>
            <a:r>
              <a:rPr lang="en-GB" sz="2500" dirty="0">
                <a:solidFill>
                  <a:srgbClr val="20416A"/>
                </a:solidFill>
                <a:latin typeface="Arial" panose="020B0604020202020204" pitchFamily="34" charset="0"/>
                <a:ea typeface="+mn-ea"/>
                <a:cs typeface="Arial" panose="020B0604020202020204" pitchFamily="34" charset="0"/>
              </a:rPr>
              <a:t>Learning potential</a:t>
            </a:r>
          </a:p>
          <a:p>
            <a:pPr marL="257175" lvl="1" indent="-257175" defTabSz="373316">
              <a:lnSpc>
                <a:spcPct val="100000"/>
              </a:lnSpc>
              <a:spcBef>
                <a:spcPts val="750"/>
              </a:spcBef>
              <a:buClr>
                <a:srgbClr val="002060"/>
              </a:buClr>
              <a:buFont typeface="Arial" panose="020B0604020202020204" pitchFamily="34" charset="0"/>
              <a:buChar char="•"/>
              <a:defRPr/>
            </a:pPr>
            <a:endParaRPr lang="en-GB" sz="3000" dirty="0">
              <a:solidFill>
                <a:srgbClr val="20416A"/>
              </a:solidFill>
              <a:latin typeface="Arial" panose="020B0604020202020204" pitchFamily="34" charset="0"/>
              <a:ea typeface="+mn-ea"/>
              <a:cs typeface="Arial" panose="020B0604020202020204" pitchFamily="34" charset="0"/>
            </a:endParaRPr>
          </a:p>
          <a:p>
            <a:pPr marL="257175" indent="-257175" defTabSz="373316">
              <a:lnSpc>
                <a:spcPct val="100000"/>
              </a:lnSpc>
              <a:buClr>
                <a:srgbClr val="002060"/>
              </a:buClr>
              <a:buFont typeface="Arial" panose="020B0604020202020204" pitchFamily="34" charset="0"/>
              <a:buChar char="•"/>
              <a:defRPr/>
            </a:pPr>
            <a:r>
              <a:rPr lang="en-GB" sz="3000" dirty="0">
                <a:solidFill>
                  <a:srgbClr val="20416A"/>
                </a:solidFill>
                <a:latin typeface="Arial" panose="020B0604020202020204" pitchFamily="34" charset="0"/>
                <a:ea typeface="+mn-ea"/>
                <a:cs typeface="Arial" panose="020B0604020202020204" pitchFamily="34" charset="0"/>
              </a:rPr>
              <a:t>Make safety recommendations at a national level</a:t>
            </a:r>
          </a:p>
          <a:p>
            <a:endParaRPr lang="en-GB" dirty="0">
              <a:solidFill>
                <a:srgbClr val="20416A"/>
              </a:solidFill>
            </a:endParaRPr>
          </a:p>
        </p:txBody>
      </p:sp>
      <p:pic>
        <p:nvPicPr>
          <p:cNvPr id="4" name="Picture 3">
            <a:extLst>
              <a:ext uri="{FF2B5EF4-FFF2-40B4-BE49-F238E27FC236}">
                <a16:creationId xmlns:a16="http://schemas.microsoft.com/office/drawing/2014/main" id="{529A15AF-C8C7-4E65-B345-A3B3648CBA74}"/>
              </a:ext>
            </a:extLst>
          </p:cNvPr>
          <p:cNvPicPr>
            <a:picLocks noChangeAspect="1"/>
          </p:cNvPicPr>
          <p:nvPr/>
        </p:nvPicPr>
        <p:blipFill>
          <a:blip r:embed="rId2"/>
          <a:stretch>
            <a:fillRect/>
          </a:stretch>
        </p:blipFill>
        <p:spPr>
          <a:xfrm>
            <a:off x="-114260" y="6427181"/>
            <a:ext cx="9144000" cy="532453"/>
          </a:xfrm>
          <a:prstGeom prst="rect">
            <a:avLst/>
          </a:prstGeom>
        </p:spPr>
      </p:pic>
    </p:spTree>
    <p:extLst>
      <p:ext uri="{BB962C8B-B14F-4D97-AF65-F5344CB8AC3E}">
        <p14:creationId xmlns:p14="http://schemas.microsoft.com/office/powerpoint/2010/main" val="3666900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276A2F-18EE-41F7-8F59-4F3C16512D30}"/>
              </a:ext>
            </a:extLst>
          </p:cNvPr>
          <p:cNvSpPr>
            <a:spLocks noGrp="1"/>
          </p:cNvSpPr>
          <p:nvPr>
            <p:ph idx="1"/>
          </p:nvPr>
        </p:nvSpPr>
        <p:spPr>
          <a:xfrm>
            <a:off x="317237" y="1537154"/>
            <a:ext cx="4664298" cy="2928551"/>
          </a:xfrm>
        </p:spPr>
        <p:txBody>
          <a:bodyPr>
            <a:noAutofit/>
          </a:bodyPr>
          <a:lstStyle/>
          <a:p>
            <a:pPr marL="200021" indent="-257175" defTabSz="373316">
              <a:lnSpc>
                <a:spcPct val="80000"/>
              </a:lnSpc>
              <a:buClr>
                <a:srgbClr val="002060"/>
              </a:buClr>
              <a:buFont typeface="Arial" panose="020B0604020202020204" pitchFamily="34" charset="0"/>
              <a:buChar char="•"/>
              <a:defRPr/>
            </a:pPr>
            <a:r>
              <a:rPr lang="en-GB" dirty="0">
                <a:solidFill>
                  <a:srgbClr val="20416A"/>
                </a:solidFill>
                <a:latin typeface="Arial" panose="020B0604020202020204" pitchFamily="34" charset="0"/>
                <a:ea typeface="+mn-ea"/>
                <a:cs typeface="Arial" panose="020B0604020202020204" pitchFamily="34" charset="0"/>
              </a:rPr>
              <a:t>National Maternity Safety Strategy Nov 2017</a:t>
            </a:r>
          </a:p>
          <a:p>
            <a:pPr marL="228596" indent="-257175" defTabSz="373316">
              <a:lnSpc>
                <a:spcPct val="80000"/>
              </a:lnSpc>
              <a:buClr>
                <a:srgbClr val="002060"/>
              </a:buClr>
              <a:buFont typeface="Arial" panose="020B0604020202020204" pitchFamily="34" charset="0"/>
              <a:buChar char="•"/>
              <a:defRPr/>
            </a:pPr>
            <a:endParaRPr lang="en-GB" dirty="0">
              <a:solidFill>
                <a:srgbClr val="20416A"/>
              </a:solidFill>
              <a:latin typeface="Arial" panose="020B0604020202020204" pitchFamily="34" charset="0"/>
              <a:ea typeface="+mn-ea"/>
              <a:cs typeface="Arial" panose="020B0604020202020204" pitchFamily="34" charset="0"/>
            </a:endParaRPr>
          </a:p>
          <a:p>
            <a:pPr marL="200021" indent="-257175" defTabSz="373316">
              <a:lnSpc>
                <a:spcPct val="80000"/>
              </a:lnSpc>
              <a:buClr>
                <a:srgbClr val="002060"/>
              </a:buClr>
              <a:buFont typeface="Arial" panose="020B0604020202020204" pitchFamily="34" charset="0"/>
              <a:buChar char="•"/>
              <a:defRPr/>
            </a:pPr>
            <a:r>
              <a:rPr lang="en-GB" dirty="0">
                <a:solidFill>
                  <a:srgbClr val="20416A"/>
                </a:solidFill>
                <a:latin typeface="Arial" panose="020B0604020202020204" pitchFamily="34" charset="0"/>
                <a:ea typeface="+mn-ea"/>
                <a:cs typeface="Arial" panose="020B0604020202020204" pitchFamily="34" charset="0"/>
              </a:rPr>
              <a:t>HSIB to undertake investigation of cases meeting EBC criteria (~1,000) &amp; maternal deaths</a:t>
            </a:r>
          </a:p>
          <a:p>
            <a:pPr marL="228596" indent="-257175" defTabSz="373316">
              <a:lnSpc>
                <a:spcPct val="80000"/>
              </a:lnSpc>
              <a:buClr>
                <a:srgbClr val="002060"/>
              </a:buClr>
              <a:buFont typeface="Arial" panose="020B0604020202020204" pitchFamily="34" charset="0"/>
              <a:buChar char="•"/>
              <a:defRPr/>
            </a:pPr>
            <a:endParaRPr lang="en-GB" dirty="0">
              <a:solidFill>
                <a:srgbClr val="20416A"/>
              </a:solidFill>
              <a:latin typeface="Arial" panose="020B0604020202020204" pitchFamily="34" charset="0"/>
              <a:ea typeface="+mn-ea"/>
              <a:cs typeface="Arial" panose="020B0604020202020204" pitchFamily="34" charset="0"/>
            </a:endParaRPr>
          </a:p>
          <a:p>
            <a:pPr marL="200021" indent="-257175" defTabSz="373316">
              <a:lnSpc>
                <a:spcPct val="80000"/>
              </a:lnSpc>
              <a:buClr>
                <a:srgbClr val="002060"/>
              </a:buClr>
              <a:buFont typeface="Arial" panose="020B0604020202020204" pitchFamily="34" charset="0"/>
              <a:buChar char="•"/>
              <a:defRPr/>
            </a:pPr>
            <a:r>
              <a:rPr lang="en-GB" dirty="0">
                <a:solidFill>
                  <a:srgbClr val="20416A"/>
                </a:solidFill>
                <a:latin typeface="Arial" panose="020B0604020202020204" pitchFamily="34" charset="0"/>
                <a:ea typeface="+mn-ea"/>
                <a:cs typeface="Arial" panose="020B0604020202020204" pitchFamily="34" charset="0"/>
              </a:rPr>
              <a:t>Replace local Trust Serious Incident Investigation</a:t>
            </a:r>
          </a:p>
          <a:p>
            <a:pPr marL="228596" indent="-257175" defTabSz="373316">
              <a:lnSpc>
                <a:spcPct val="80000"/>
              </a:lnSpc>
              <a:buClr>
                <a:srgbClr val="002060"/>
              </a:buClr>
              <a:buFont typeface="Arial" panose="020B0604020202020204" pitchFamily="34" charset="0"/>
              <a:buChar char="•"/>
              <a:defRPr/>
            </a:pPr>
            <a:endParaRPr lang="en-GB" dirty="0">
              <a:solidFill>
                <a:srgbClr val="20416A"/>
              </a:solidFill>
              <a:latin typeface="Arial" panose="020B0604020202020204" pitchFamily="34" charset="0"/>
              <a:ea typeface="+mn-ea"/>
              <a:cs typeface="Arial" panose="020B0604020202020204" pitchFamily="34" charset="0"/>
            </a:endParaRPr>
          </a:p>
          <a:p>
            <a:pPr marL="200021" indent="-257175" defTabSz="373316">
              <a:lnSpc>
                <a:spcPct val="80000"/>
              </a:lnSpc>
              <a:buClr>
                <a:srgbClr val="002060"/>
              </a:buClr>
              <a:buFont typeface="Arial" panose="020B0604020202020204" pitchFamily="34" charset="0"/>
              <a:buChar char="•"/>
              <a:defRPr/>
            </a:pPr>
            <a:r>
              <a:rPr lang="en-GB" dirty="0">
                <a:solidFill>
                  <a:srgbClr val="20416A"/>
                </a:solidFill>
                <a:latin typeface="Arial" panose="020B0604020202020204" pitchFamily="34" charset="0"/>
                <a:ea typeface="+mn-ea"/>
                <a:cs typeface="Arial" panose="020B0604020202020204" pitchFamily="34" charset="0"/>
              </a:rPr>
              <a:t>Regional model </a:t>
            </a:r>
          </a:p>
          <a:p>
            <a:pPr marL="228596" indent="-257175" defTabSz="373316">
              <a:lnSpc>
                <a:spcPct val="80000"/>
              </a:lnSpc>
              <a:buClr>
                <a:srgbClr val="002060"/>
              </a:buClr>
              <a:buFont typeface="Arial" panose="020B0604020202020204" pitchFamily="34" charset="0"/>
              <a:buChar char="•"/>
              <a:defRPr/>
            </a:pPr>
            <a:endParaRPr lang="en-GB" dirty="0">
              <a:solidFill>
                <a:srgbClr val="20416A"/>
              </a:solidFill>
              <a:latin typeface="Arial" panose="020B0604020202020204" pitchFamily="34" charset="0"/>
              <a:ea typeface="+mn-ea"/>
              <a:cs typeface="Arial" panose="020B0604020202020204" pitchFamily="34" charset="0"/>
            </a:endParaRPr>
          </a:p>
          <a:p>
            <a:pPr marL="200021" indent="-257175" defTabSz="373316">
              <a:lnSpc>
                <a:spcPct val="80000"/>
              </a:lnSpc>
              <a:buClr>
                <a:srgbClr val="002060"/>
              </a:buClr>
              <a:buFont typeface="Arial" panose="020B0604020202020204" pitchFamily="34" charset="0"/>
              <a:buChar char="•"/>
              <a:defRPr/>
            </a:pPr>
            <a:r>
              <a:rPr lang="en-GB" dirty="0">
                <a:solidFill>
                  <a:srgbClr val="20416A"/>
                </a:solidFill>
                <a:latin typeface="Arial" panose="020B0604020202020204" pitchFamily="34" charset="0"/>
                <a:ea typeface="+mn-ea"/>
                <a:cs typeface="Arial" panose="020B0604020202020204" pitchFamily="34" charset="0"/>
              </a:rPr>
              <a:t>Investigators seconded from Trusts</a:t>
            </a:r>
          </a:p>
          <a:p>
            <a:pPr marL="200021" indent="-257175" defTabSz="373316">
              <a:lnSpc>
                <a:spcPct val="80000"/>
              </a:lnSpc>
              <a:buClr>
                <a:srgbClr val="002060"/>
              </a:buClr>
              <a:buFont typeface="Arial" panose="020B0604020202020204" pitchFamily="34" charset="0"/>
              <a:buChar char="•"/>
              <a:defRPr/>
            </a:pPr>
            <a:endParaRPr lang="en-GB" dirty="0">
              <a:solidFill>
                <a:srgbClr val="20416A"/>
              </a:solidFill>
              <a:latin typeface="Arial" panose="020B0604020202020204" pitchFamily="34" charset="0"/>
              <a:ea typeface="+mn-ea"/>
              <a:cs typeface="Arial" panose="020B0604020202020204" pitchFamily="34" charset="0"/>
            </a:endParaRPr>
          </a:p>
          <a:p>
            <a:pPr marL="200021" indent="-257175" defTabSz="373316">
              <a:lnSpc>
                <a:spcPct val="80000"/>
              </a:lnSpc>
              <a:buClr>
                <a:srgbClr val="002060"/>
              </a:buClr>
              <a:buFont typeface="Arial" panose="020B0604020202020204" pitchFamily="34" charset="0"/>
              <a:buChar char="•"/>
              <a:defRPr/>
            </a:pPr>
            <a:r>
              <a:rPr lang="en-GB" dirty="0">
                <a:solidFill>
                  <a:srgbClr val="20416A"/>
                </a:solidFill>
                <a:latin typeface="Arial" panose="020B0604020202020204" pitchFamily="34" charset="0"/>
                <a:ea typeface="+mn-ea"/>
                <a:cs typeface="Arial" panose="020B0604020202020204" pitchFamily="34" charset="0"/>
              </a:rPr>
              <a:t>Full national roll out completed in April 2019 </a:t>
            </a:r>
          </a:p>
          <a:p>
            <a:pPr indent="-257175" defTabSz="373316">
              <a:lnSpc>
                <a:spcPct val="80000"/>
              </a:lnSpc>
              <a:buClr>
                <a:srgbClr val="002060"/>
              </a:buClr>
              <a:buFont typeface="Arial" panose="020B0604020202020204" pitchFamily="34" charset="0"/>
              <a:buChar char="•"/>
              <a:defRPr/>
            </a:pPr>
            <a:endParaRPr lang="en-GB" dirty="0">
              <a:solidFill>
                <a:srgbClr val="20416A"/>
              </a:solidFill>
              <a:latin typeface="Arial" panose="020B0604020202020204" pitchFamily="34" charset="0"/>
              <a:ea typeface="+mn-ea"/>
              <a:cs typeface="Arial" panose="020B0604020202020204" pitchFamily="34" charset="0"/>
            </a:endParaRPr>
          </a:p>
          <a:p>
            <a:endParaRPr lang="en-GB" dirty="0"/>
          </a:p>
        </p:txBody>
      </p:sp>
      <p:pic>
        <p:nvPicPr>
          <p:cNvPr id="4" name="Picture 3">
            <a:extLst>
              <a:ext uri="{FF2B5EF4-FFF2-40B4-BE49-F238E27FC236}">
                <a16:creationId xmlns:a16="http://schemas.microsoft.com/office/drawing/2014/main" id="{1F965744-6869-4191-84CD-38DC68DC93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67402">
            <a:off x="5165788" y="2328912"/>
            <a:ext cx="2246023" cy="3077675"/>
          </a:xfrm>
          <a:prstGeom prst="rect">
            <a:avLst/>
          </a:prstGeom>
          <a:ln w="12700">
            <a:solidFill>
              <a:schemeClr val="tx1"/>
            </a:solidFill>
          </a:ln>
        </p:spPr>
      </p:pic>
      <p:pic>
        <p:nvPicPr>
          <p:cNvPr id="5" name="Picture 4">
            <a:extLst>
              <a:ext uri="{FF2B5EF4-FFF2-40B4-BE49-F238E27FC236}">
                <a16:creationId xmlns:a16="http://schemas.microsoft.com/office/drawing/2014/main" id="{B7049853-E5E9-41AD-B0F0-E467283D56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27068">
            <a:off x="6466106" y="2266583"/>
            <a:ext cx="2259917" cy="3140403"/>
          </a:xfrm>
          <a:prstGeom prst="rect">
            <a:avLst/>
          </a:prstGeom>
          <a:ln w="12700">
            <a:solidFill>
              <a:schemeClr val="tx1"/>
            </a:solidFill>
          </a:ln>
        </p:spPr>
      </p:pic>
      <p:sp>
        <p:nvSpPr>
          <p:cNvPr id="8" name="Title 1">
            <a:extLst>
              <a:ext uri="{FF2B5EF4-FFF2-40B4-BE49-F238E27FC236}">
                <a16:creationId xmlns:a16="http://schemas.microsoft.com/office/drawing/2014/main" id="{7534D867-F3EE-4945-904A-0ADD237FAAB4}"/>
              </a:ext>
            </a:extLst>
          </p:cNvPr>
          <p:cNvSpPr>
            <a:spLocks noGrp="1"/>
          </p:cNvSpPr>
          <p:nvPr>
            <p:ph type="title"/>
          </p:nvPr>
        </p:nvSpPr>
        <p:spPr>
          <a:xfrm>
            <a:off x="461834" y="841152"/>
            <a:ext cx="7886700" cy="462456"/>
          </a:xfrm>
        </p:spPr>
        <p:txBody>
          <a:bodyPr>
            <a:normAutofit/>
          </a:bodyPr>
          <a:lstStyle/>
          <a:p>
            <a:r>
              <a:rPr lang="en-GB" sz="3000" dirty="0">
                <a:solidFill>
                  <a:srgbClr val="5EB345"/>
                </a:solidFill>
                <a:latin typeface="+mn-lt"/>
              </a:rPr>
              <a:t>Maternity Investigations</a:t>
            </a:r>
          </a:p>
        </p:txBody>
      </p:sp>
      <p:pic>
        <p:nvPicPr>
          <p:cNvPr id="6" name="Picture 5">
            <a:extLst>
              <a:ext uri="{FF2B5EF4-FFF2-40B4-BE49-F238E27FC236}">
                <a16:creationId xmlns:a16="http://schemas.microsoft.com/office/drawing/2014/main" id="{B33E25D5-250F-4D45-A71C-C18790D41CE8}"/>
              </a:ext>
            </a:extLst>
          </p:cNvPr>
          <p:cNvPicPr>
            <a:picLocks noChangeAspect="1"/>
          </p:cNvPicPr>
          <p:nvPr/>
        </p:nvPicPr>
        <p:blipFill>
          <a:blip r:embed="rId5"/>
          <a:stretch>
            <a:fillRect/>
          </a:stretch>
        </p:blipFill>
        <p:spPr>
          <a:xfrm>
            <a:off x="-114260" y="6427181"/>
            <a:ext cx="9144000" cy="532453"/>
          </a:xfrm>
          <a:prstGeom prst="rect">
            <a:avLst/>
          </a:prstGeom>
        </p:spPr>
      </p:pic>
    </p:spTree>
    <p:extLst>
      <p:ext uri="{BB962C8B-B14F-4D97-AF65-F5344CB8AC3E}">
        <p14:creationId xmlns:p14="http://schemas.microsoft.com/office/powerpoint/2010/main" val="1237937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17E5F-99A7-496D-9BCB-B0D460D26F5C}"/>
              </a:ext>
            </a:extLst>
          </p:cNvPr>
          <p:cNvSpPr>
            <a:spLocks noGrp="1"/>
          </p:cNvSpPr>
          <p:nvPr>
            <p:ph type="title"/>
          </p:nvPr>
        </p:nvSpPr>
        <p:spPr/>
        <p:txBody>
          <a:bodyPr>
            <a:normAutofit/>
          </a:bodyPr>
          <a:lstStyle/>
          <a:p>
            <a:r>
              <a:rPr lang="en-GB" sz="3000" dirty="0">
                <a:solidFill>
                  <a:srgbClr val="5EB345"/>
                </a:solidFill>
                <a:latin typeface="+mn-lt"/>
              </a:rPr>
              <a:t>Systems approach to investigation</a:t>
            </a:r>
          </a:p>
        </p:txBody>
      </p:sp>
      <p:sp>
        <p:nvSpPr>
          <p:cNvPr id="3" name="Rectangle 2">
            <a:extLst>
              <a:ext uri="{FF2B5EF4-FFF2-40B4-BE49-F238E27FC236}">
                <a16:creationId xmlns:a16="http://schemas.microsoft.com/office/drawing/2014/main" id="{6E0530C4-8E49-40AA-BCC2-86FBBFF90AB5}"/>
              </a:ext>
            </a:extLst>
          </p:cNvPr>
          <p:cNvSpPr/>
          <p:nvPr/>
        </p:nvSpPr>
        <p:spPr>
          <a:xfrm>
            <a:off x="950190" y="2332759"/>
            <a:ext cx="7243619" cy="2908489"/>
          </a:xfrm>
          <a:prstGeom prst="rect">
            <a:avLst/>
          </a:prstGeom>
        </p:spPr>
        <p:txBody>
          <a:bodyPr wrap="square">
            <a:spAutoFit/>
          </a:bodyPr>
          <a:lstStyle/>
          <a:p>
            <a:r>
              <a:rPr lang="en-US" sz="2800" dirty="0">
                <a:solidFill>
                  <a:srgbClr val="1A3F76"/>
                </a:solidFill>
                <a:ea typeface="Times New Roman" panose="02020603050405020304" pitchFamily="18" charset="0"/>
              </a:rPr>
              <a:t>“Systems thinking focuses more on the system rather than on human actions in order to learn how to redesign the system to reduce losses—where the system includes engineering design, construction, operations, management, and organizational structure.”</a:t>
            </a:r>
          </a:p>
          <a:p>
            <a:pPr algn="r"/>
            <a:r>
              <a:rPr lang="en-US" sz="1500" dirty="0">
                <a:solidFill>
                  <a:srgbClr val="5EB345"/>
                </a:solidFill>
                <a:ea typeface="Times New Roman" panose="02020603050405020304" pitchFamily="18" charset="0"/>
              </a:rPr>
              <a:t>Leveson, </a:t>
            </a:r>
            <a:r>
              <a:rPr lang="en-US" sz="1500" dirty="0" err="1">
                <a:solidFill>
                  <a:srgbClr val="5EB345"/>
                </a:solidFill>
                <a:ea typeface="Times New Roman" panose="02020603050405020304" pitchFamily="18" charset="0"/>
              </a:rPr>
              <a:t>Stringfellow</a:t>
            </a:r>
            <a:r>
              <a:rPr lang="en-US" sz="1500" dirty="0">
                <a:solidFill>
                  <a:srgbClr val="5EB345"/>
                </a:solidFill>
                <a:ea typeface="Times New Roman" panose="02020603050405020304" pitchFamily="18" charset="0"/>
              </a:rPr>
              <a:t> and Thomas</a:t>
            </a:r>
            <a:endParaRPr lang="en-GB" sz="1500" dirty="0">
              <a:solidFill>
                <a:srgbClr val="5EB345"/>
              </a:solidFill>
              <a:ea typeface="Times New Roman" panose="02020603050405020304" pitchFamily="18" charset="0"/>
            </a:endParaRPr>
          </a:p>
        </p:txBody>
      </p:sp>
      <p:pic>
        <p:nvPicPr>
          <p:cNvPr id="4" name="Picture 3">
            <a:extLst>
              <a:ext uri="{FF2B5EF4-FFF2-40B4-BE49-F238E27FC236}">
                <a16:creationId xmlns:a16="http://schemas.microsoft.com/office/drawing/2014/main" id="{A19241A3-E280-4D0A-8A53-2440EC40BA7C}"/>
              </a:ext>
            </a:extLst>
          </p:cNvPr>
          <p:cNvPicPr>
            <a:picLocks noChangeAspect="1"/>
          </p:cNvPicPr>
          <p:nvPr/>
        </p:nvPicPr>
        <p:blipFill>
          <a:blip r:embed="rId2"/>
          <a:stretch>
            <a:fillRect/>
          </a:stretch>
        </p:blipFill>
        <p:spPr>
          <a:xfrm>
            <a:off x="-114260" y="6427181"/>
            <a:ext cx="9144000" cy="532453"/>
          </a:xfrm>
          <a:prstGeom prst="rect">
            <a:avLst/>
          </a:prstGeom>
        </p:spPr>
      </p:pic>
    </p:spTree>
    <p:extLst>
      <p:ext uri="{BB962C8B-B14F-4D97-AF65-F5344CB8AC3E}">
        <p14:creationId xmlns:p14="http://schemas.microsoft.com/office/powerpoint/2010/main" val="1017866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230EF-22E0-4D6C-BFB2-134F66D03FC2}"/>
              </a:ext>
            </a:extLst>
          </p:cNvPr>
          <p:cNvSpPr>
            <a:spLocks noGrp="1"/>
          </p:cNvSpPr>
          <p:nvPr>
            <p:ph type="title"/>
          </p:nvPr>
        </p:nvSpPr>
        <p:spPr>
          <a:xfrm>
            <a:off x="628650" y="760371"/>
            <a:ext cx="7886700" cy="994172"/>
          </a:xfrm>
        </p:spPr>
        <p:txBody>
          <a:bodyPr>
            <a:normAutofit/>
          </a:bodyPr>
          <a:lstStyle/>
          <a:p>
            <a:r>
              <a:rPr lang="en-GB" sz="3000" dirty="0">
                <a:solidFill>
                  <a:srgbClr val="5EB345"/>
                </a:solidFill>
                <a:latin typeface="+mn-lt"/>
              </a:rPr>
              <a:t>Why use a systems approach in </a:t>
            </a:r>
            <a:br>
              <a:rPr lang="en-GB" sz="3000" dirty="0">
                <a:solidFill>
                  <a:srgbClr val="5EB345"/>
                </a:solidFill>
                <a:latin typeface="+mn-lt"/>
              </a:rPr>
            </a:br>
            <a:r>
              <a:rPr lang="en-GB" sz="3000" dirty="0">
                <a:solidFill>
                  <a:srgbClr val="5EB345"/>
                </a:solidFill>
                <a:latin typeface="+mn-lt"/>
              </a:rPr>
              <a:t>investigation?</a:t>
            </a:r>
          </a:p>
        </p:txBody>
      </p:sp>
      <p:sp>
        <p:nvSpPr>
          <p:cNvPr id="4" name="Rectangle 3">
            <a:extLst>
              <a:ext uri="{FF2B5EF4-FFF2-40B4-BE49-F238E27FC236}">
                <a16:creationId xmlns:a16="http://schemas.microsoft.com/office/drawing/2014/main" id="{572330C9-2803-4D8D-AF86-78DF0CD344FB}"/>
              </a:ext>
            </a:extLst>
          </p:cNvPr>
          <p:cNvSpPr/>
          <p:nvPr/>
        </p:nvSpPr>
        <p:spPr>
          <a:xfrm>
            <a:off x="718705" y="2121854"/>
            <a:ext cx="7566314" cy="3785652"/>
          </a:xfrm>
          <a:prstGeom prst="rect">
            <a:avLst/>
          </a:prstGeom>
        </p:spPr>
        <p:txBody>
          <a:bodyPr wrap="square">
            <a:spAutoFit/>
          </a:bodyPr>
          <a:lstStyle/>
          <a:p>
            <a:pPr marL="257175" indent="-257175" defTabSz="373316">
              <a:buFont typeface="Arial" panose="020B0604020202020204" pitchFamily="34" charset="0"/>
              <a:buChar char="•"/>
              <a:defRPr/>
            </a:pPr>
            <a:r>
              <a:rPr lang="en-GB" sz="2000" dirty="0">
                <a:solidFill>
                  <a:srgbClr val="20416A"/>
                </a:solidFill>
                <a:latin typeface="Arial" panose="020B0604020202020204" pitchFamily="34" charset="0"/>
                <a:cs typeface="Arial" panose="020B0604020202020204" pitchFamily="34" charset="0"/>
              </a:rPr>
              <a:t>Healthcare systems are complex and so you need to use an approach which embraces its complexity of interactions and interrelationships</a:t>
            </a:r>
          </a:p>
          <a:p>
            <a:pPr marL="257175" indent="-257175" defTabSz="373316">
              <a:buFont typeface="Arial" panose="020B0604020202020204" pitchFamily="34" charset="0"/>
              <a:buChar char="•"/>
              <a:defRPr/>
            </a:pPr>
            <a:endParaRPr lang="en-GB" sz="2000" dirty="0">
              <a:solidFill>
                <a:srgbClr val="20416A"/>
              </a:solidFill>
              <a:latin typeface="Arial" panose="020B0604020202020204" pitchFamily="34" charset="0"/>
              <a:cs typeface="Arial" panose="020B0604020202020204" pitchFamily="34" charset="0"/>
            </a:endParaRPr>
          </a:p>
          <a:p>
            <a:pPr marL="257175" indent="-257175" defTabSz="373316">
              <a:buFont typeface="Arial" panose="020B0604020202020204" pitchFamily="34" charset="0"/>
              <a:buChar char="•"/>
              <a:defRPr/>
            </a:pPr>
            <a:r>
              <a:rPr lang="en-GB" sz="2000" dirty="0">
                <a:solidFill>
                  <a:srgbClr val="20416A"/>
                </a:solidFill>
                <a:latin typeface="Arial" panose="020B0604020202020204" pitchFamily="34" charset="0"/>
                <a:cs typeface="Arial" panose="020B0604020202020204" pitchFamily="34" charset="0"/>
              </a:rPr>
              <a:t>The vast majority of healthcare incidents have systemic factors that may have influenced the sequence of events</a:t>
            </a:r>
          </a:p>
          <a:p>
            <a:pPr marL="257175" indent="-257175" defTabSz="373316">
              <a:buFont typeface="Arial" panose="020B0604020202020204" pitchFamily="34" charset="0"/>
              <a:buChar char="•"/>
              <a:defRPr/>
            </a:pPr>
            <a:endParaRPr lang="en-GB" sz="2000" dirty="0">
              <a:solidFill>
                <a:srgbClr val="20416A"/>
              </a:solidFill>
              <a:latin typeface="Arial" panose="020B0604020202020204" pitchFamily="34" charset="0"/>
              <a:cs typeface="Arial" panose="020B0604020202020204" pitchFamily="34" charset="0"/>
            </a:endParaRPr>
          </a:p>
          <a:p>
            <a:pPr marL="257175" indent="-257175" defTabSz="373316">
              <a:buFont typeface="Arial" panose="020B0604020202020204" pitchFamily="34" charset="0"/>
              <a:buChar char="•"/>
              <a:defRPr/>
            </a:pPr>
            <a:r>
              <a:rPr lang="en-GB" sz="2000" dirty="0">
                <a:solidFill>
                  <a:srgbClr val="20416A"/>
                </a:solidFill>
                <a:latin typeface="Arial" panose="020B0604020202020204" pitchFamily="34" charset="0"/>
                <a:cs typeface="Arial" panose="020B0604020202020204" pitchFamily="34" charset="0"/>
              </a:rPr>
              <a:t>Enables the investigation to look beyond ‘human error’</a:t>
            </a:r>
          </a:p>
          <a:p>
            <a:pPr marL="257175" indent="-257175" defTabSz="373316">
              <a:buFont typeface="Arial" panose="020B0604020202020204" pitchFamily="34" charset="0"/>
              <a:buChar char="•"/>
              <a:defRPr/>
            </a:pPr>
            <a:endParaRPr lang="en-GB" sz="2000" dirty="0">
              <a:solidFill>
                <a:srgbClr val="20416A"/>
              </a:solidFill>
              <a:latin typeface="Arial" panose="020B0604020202020204" pitchFamily="34" charset="0"/>
              <a:cs typeface="Arial" panose="020B0604020202020204" pitchFamily="34" charset="0"/>
            </a:endParaRPr>
          </a:p>
          <a:p>
            <a:pPr marL="257175" indent="-257175" defTabSz="373316">
              <a:buFont typeface="Arial" panose="020B0604020202020204" pitchFamily="34" charset="0"/>
              <a:buChar char="•"/>
              <a:defRPr/>
            </a:pPr>
            <a:r>
              <a:rPr lang="en-GB" sz="2000" dirty="0">
                <a:solidFill>
                  <a:srgbClr val="20416A"/>
                </a:solidFill>
                <a:latin typeface="Arial" panose="020B0604020202020204" pitchFamily="34" charset="0"/>
                <a:cs typeface="Arial" panose="020B0604020202020204" pitchFamily="34" charset="0"/>
              </a:rPr>
              <a:t>By understanding the </a:t>
            </a:r>
            <a:r>
              <a:rPr lang="en-GB" sz="2000" b="1" dirty="0">
                <a:solidFill>
                  <a:srgbClr val="20416A"/>
                </a:solidFill>
                <a:latin typeface="Arial" panose="020B0604020202020204" pitchFamily="34" charset="0"/>
                <a:cs typeface="Arial" panose="020B0604020202020204" pitchFamily="34" charset="0"/>
              </a:rPr>
              <a:t>factors which contribute </a:t>
            </a:r>
            <a:r>
              <a:rPr lang="en-GB" sz="2000" dirty="0">
                <a:solidFill>
                  <a:srgbClr val="20416A"/>
                </a:solidFill>
                <a:latin typeface="Arial" panose="020B0604020202020204" pitchFamily="34" charset="0"/>
                <a:cs typeface="Arial" panose="020B0604020202020204" pitchFamily="34" charset="0"/>
              </a:rPr>
              <a:t>to human error it is possible for recommendations to be defined and targeted at the right place to reduce the risk of reoccurrence</a:t>
            </a:r>
          </a:p>
        </p:txBody>
      </p:sp>
      <p:pic>
        <p:nvPicPr>
          <p:cNvPr id="5" name="Picture 4">
            <a:extLst>
              <a:ext uri="{FF2B5EF4-FFF2-40B4-BE49-F238E27FC236}">
                <a16:creationId xmlns:a16="http://schemas.microsoft.com/office/drawing/2014/main" id="{1E0B91D6-9709-4D8E-B7BD-27864CEBBF12}"/>
              </a:ext>
            </a:extLst>
          </p:cNvPr>
          <p:cNvPicPr>
            <a:picLocks noChangeAspect="1"/>
          </p:cNvPicPr>
          <p:nvPr/>
        </p:nvPicPr>
        <p:blipFill>
          <a:blip r:embed="rId2"/>
          <a:stretch>
            <a:fillRect/>
          </a:stretch>
        </p:blipFill>
        <p:spPr>
          <a:xfrm>
            <a:off x="-114260" y="6427181"/>
            <a:ext cx="9144000" cy="532453"/>
          </a:xfrm>
          <a:prstGeom prst="rect">
            <a:avLst/>
          </a:prstGeom>
        </p:spPr>
      </p:pic>
    </p:spTree>
    <p:extLst>
      <p:ext uri="{BB962C8B-B14F-4D97-AF65-F5344CB8AC3E}">
        <p14:creationId xmlns:p14="http://schemas.microsoft.com/office/powerpoint/2010/main" val="110616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500"/>
                                        <p:tgtEl>
                                          <p:spTgt spid="4">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fade">
                                      <p:cBhvr>
                                        <p:cTn id="1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465A6C"/>
      </a:dk1>
      <a:lt1>
        <a:srgbClr val="FFFFFF"/>
      </a:lt1>
      <a:dk2>
        <a:srgbClr val="44546A"/>
      </a:dk2>
      <a:lt2>
        <a:srgbClr val="EEF2F3"/>
      </a:lt2>
      <a:accent1>
        <a:srgbClr val="013F84"/>
      </a:accent1>
      <a:accent2>
        <a:srgbClr val="029D96"/>
      </a:accent2>
      <a:accent3>
        <a:srgbClr val="0068B4"/>
      </a:accent3>
      <a:accent4>
        <a:srgbClr val="00A7D6"/>
      </a:accent4>
      <a:accent5>
        <a:srgbClr val="462B7E"/>
      </a:accent5>
      <a:accent6>
        <a:srgbClr val="34BCEE"/>
      </a:accent6>
      <a:hlink>
        <a:srgbClr val="0068B4"/>
      </a:hlink>
      <a:folHlink>
        <a:srgbClr val="029D96"/>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oc5e2cbd350742acb8e1718addc14721 xmlns="5e7f8ba3-d925-4706-87e2-5316b66cc120">
      <Terms xmlns="http://schemas.microsoft.com/office/infopath/2007/PartnerControls"/>
    </oc5e2cbd350742acb8e1718addc14721>
    <kaab6bc54fc448a8b573310119dde037 xmlns="5e7f8ba3-d925-4706-87e2-5316b66cc120">
      <Terms xmlns="http://schemas.microsoft.com/office/infopath/2007/PartnerControls"/>
    </kaab6bc54fc448a8b573310119dde037>
    <jb4e31c9089946cf910bac0095b3d138 xmlns="5e7f8ba3-d925-4706-87e2-5316b66cc120">
      <Terms xmlns="http://schemas.microsoft.com/office/infopath/2007/PartnerControls"/>
    </jb4e31c9089946cf910bac0095b3d138>
    <j6e6abcc5aa6497780910c80bd06071a xmlns="5e7f8ba3-d925-4706-87e2-5316b66cc120">
      <Terms xmlns="http://schemas.microsoft.com/office/infopath/2007/PartnerControls"/>
    </j6e6abcc5aa6497780910c80bd06071a>
    <TaxCatchAll xmlns="a3ae7a6c-ece9-4bf4-b8cc-a50ea656881e"/>
    <LastSharedByUser xmlns="a3ae7a6c-ece9-4bf4-b8cc-a50ea656881e" xsi:nil="true"/>
    <SharedWithUsers xmlns="a3ae7a6c-ece9-4bf4-b8cc-a50ea656881e">
      <UserInfo>
        <DisplayName/>
        <AccountId xsi:nil="true"/>
        <AccountType/>
      </UserInfo>
    </SharedWithUsers>
    <LastSharedByTime xmlns="a3ae7a6c-ece9-4bf4-b8cc-a50ea656881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A882BD984C5A8459899F670F49FBEDE" ma:contentTypeVersion="20" ma:contentTypeDescription="Create a new document." ma:contentTypeScope="" ma:versionID="bf634725774d40da395dede41e746272">
  <xsd:schema xmlns:xsd="http://www.w3.org/2001/XMLSchema" xmlns:xs="http://www.w3.org/2001/XMLSchema" xmlns:p="http://schemas.microsoft.com/office/2006/metadata/properties" xmlns:ns2="5e7f8ba3-d925-4706-87e2-5316b66cc120" xmlns:ns3="a3ae7a6c-ece9-4bf4-b8cc-a50ea656881e" xmlns:ns4="8f259548-b09c-497a-90de-e0ad0ac16545" targetNamespace="http://schemas.microsoft.com/office/2006/metadata/properties" ma:root="true" ma:fieldsID="b8527fcad21346f17a573bc1206afa56" ns2:_="" ns3:_="" ns4:_="">
    <xsd:import namespace="5e7f8ba3-d925-4706-87e2-5316b66cc120"/>
    <xsd:import namespace="a3ae7a6c-ece9-4bf4-b8cc-a50ea656881e"/>
    <xsd:import namespace="8f259548-b09c-497a-90de-e0ad0ac16545"/>
    <xsd:element name="properties">
      <xsd:complexType>
        <xsd:sequence>
          <xsd:element name="documentManagement">
            <xsd:complexType>
              <xsd:all>
                <xsd:element ref="ns2:jb4e31c9089946cf910bac0095b3d138" minOccurs="0"/>
                <xsd:element ref="ns3:TaxCatchAll" minOccurs="0"/>
                <xsd:element ref="ns3:TaxCatchAllLabel" minOccurs="0"/>
                <xsd:element ref="ns3:SharedWithUsers" minOccurs="0"/>
                <xsd:element ref="ns3:SharedWithDetails" minOccurs="0"/>
                <xsd:element ref="ns3:LastSharedByUser" minOccurs="0"/>
                <xsd:element ref="ns3:LastSharedByTime" minOccurs="0"/>
                <xsd:element ref="ns2:oc5e2cbd350742acb8e1718addc14721" minOccurs="0"/>
                <xsd:element ref="ns2:kaab6bc54fc448a8b573310119dde037" minOccurs="0"/>
                <xsd:element ref="ns2:j6e6abcc5aa6497780910c80bd06071a"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7f8ba3-d925-4706-87e2-5316b66cc120" elementFormDefault="qualified">
    <xsd:import namespace="http://schemas.microsoft.com/office/2006/documentManagement/types"/>
    <xsd:import namespace="http://schemas.microsoft.com/office/infopath/2007/PartnerControls"/>
    <xsd:element name="jb4e31c9089946cf910bac0095b3d138" ma:index="8" nillable="true" ma:taxonomy="true" ma:internalName="jb4e31c9089946cf910bac0095b3d138" ma:taxonomyFieldName="Document_x0020_type" ma:displayName="Document type" ma:readOnly="false" ma:default="" ma:fieldId="{3b4e31c9-0899-46cf-910b-ac0095b3d138}" ma:sspId="1b0b8d0d-d165-488e-a72b-f756f9e7fb2c" ma:termSetId="98913559-ee07-43b7-a451-235a665cc784" ma:anchorId="00000000-0000-0000-0000-000000000000" ma:open="false" ma:isKeyword="false">
      <xsd:complexType>
        <xsd:sequence>
          <xsd:element ref="pc:Terms" minOccurs="0" maxOccurs="1"/>
        </xsd:sequence>
      </xsd:complexType>
    </xsd:element>
    <xsd:element name="oc5e2cbd350742acb8e1718addc14721" ma:index="17" nillable="true" ma:taxonomy="true" ma:internalName="oc5e2cbd350742acb8e1718addc14721" ma:taxonomyFieldName="Programme" ma:displayName="Programme" ma:default="" ma:fieldId="{8c5e2cbd-3507-42ac-b8e1-718addc14721}" ma:sspId="1b0b8d0d-d165-488e-a72b-f756f9e7fb2c" ma:termSetId="02f0364f-9020-4101-b21a-8b38b6cbf116" ma:anchorId="00000000-0000-0000-0000-000000000000" ma:open="false" ma:isKeyword="false">
      <xsd:complexType>
        <xsd:sequence>
          <xsd:element ref="pc:Terms" minOccurs="0" maxOccurs="1"/>
        </xsd:sequence>
      </xsd:complexType>
    </xsd:element>
    <xsd:element name="kaab6bc54fc448a8b573310119dde037" ma:index="19" nillable="true" ma:taxonomy="true" ma:internalName="kaab6bc54fc448a8b573310119dde037" ma:taxonomyFieldName="Project_x0020_Name" ma:displayName="Project Name" ma:default="" ma:fieldId="{4aab6bc5-4fc4-48a8-b573-310119dde037}" ma:sspId="1b0b8d0d-d165-488e-a72b-f756f9e7fb2c" ma:termSetId="79bf029b-d38f-4f9c-bc57-10cd250b2d39" ma:anchorId="00000000-0000-0000-0000-000000000000" ma:open="true" ma:isKeyword="false">
      <xsd:complexType>
        <xsd:sequence>
          <xsd:element ref="pc:Terms" minOccurs="0" maxOccurs="1"/>
        </xsd:sequence>
      </xsd:complexType>
    </xsd:element>
    <xsd:element name="j6e6abcc5aa6497780910c80bd06071a" ma:index="21" nillable="true" ma:taxonomy="true" ma:internalName="j6e6abcc5aa6497780910c80bd06071a" ma:taxonomyFieldName="Theme" ma:displayName="Theme" ma:default="" ma:fieldId="{36e6abcc-5aa6-4977-8091-0c80bd06071a}" ma:sspId="1b0b8d0d-d165-488e-a72b-f756f9e7fb2c" ma:termSetId="8badf63a-ff9d-4d4c-861b-18b9e3ef3cc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3ae7a6c-ece9-4bf4-b8cc-a50ea656881e"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1bbc3411-a731-4816-a503-7db0d51d1f1d}" ma:internalName="TaxCatchAll" ma:showField="CatchAllData" ma:web="a3ae7a6c-ece9-4bf4-b8cc-a50ea656881e">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1bbc3411-a731-4816-a503-7db0d51d1f1d}" ma:internalName="TaxCatchAllLabel" ma:readOnly="true" ma:showField="CatchAllDataLabel" ma:web="a3ae7a6c-ece9-4bf4-b8cc-a50ea656881e">
      <xsd:complexType>
        <xsd:complexContent>
          <xsd:extension base="dms:MultiChoiceLookup">
            <xsd:sequence>
              <xsd:element name="Value" type="dms:Lookup" maxOccurs="unbounded" minOccurs="0" nillable="true"/>
            </xsd:sequence>
          </xsd:extension>
        </xsd:complexContent>
      </xsd:complexType>
    </xsd:element>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element name="LastSharedByTime" ma:index="15"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f259548-b09c-497a-90de-e0ad0ac16545" elementFormDefault="qualified">
    <xsd:import namespace="http://schemas.microsoft.com/office/2006/documentManagement/types"/>
    <xsd:import namespace="http://schemas.microsoft.com/office/infopath/2007/PartnerControls"/>
    <xsd:element name="MediaServiceMetadata" ma:index="22" nillable="true" ma:displayName="MediaServiceMetadata" ma:description="" ma:hidden="true" ma:internalName="MediaServiceMetadata" ma:readOnly="true">
      <xsd:simpleType>
        <xsd:restriction base="dms:Note"/>
      </xsd:simpleType>
    </xsd:element>
    <xsd:element name="MediaServiceFastMetadata" ma:index="23" nillable="true" ma:displayName="MediaServiceFastMetadata" ma:description="" ma:hidden="true" ma:internalName="MediaServiceFastMetadata" ma:readOnly="true">
      <xsd:simpleType>
        <xsd:restriction base="dms:Note"/>
      </xsd:simpleType>
    </xsd:element>
    <xsd:element name="MediaServiceDateTaken" ma:index="24" nillable="true" ma:displayName="MediaServiceDateTaken" ma:description="" ma:hidden="true" ma:internalName="MediaServiceDateTaken" ma:readOnly="true">
      <xsd:simpleType>
        <xsd:restriction base="dms:Text"/>
      </xsd:simpleType>
    </xsd:element>
    <xsd:element name="MediaServiceAutoTags" ma:index="25" nillable="true" ma:displayName="MediaServiceAutoTags" ma:description="" ma:internalName="MediaServiceAutoTags" ma:readOnly="true">
      <xsd:simpleType>
        <xsd:restriction base="dms:Text"/>
      </xsd:simpleType>
    </xsd:element>
    <xsd:element name="MediaServiceLocation" ma:index="26" nillable="true" ma:displayName="MediaServiceLocation" ma:description="" ma:internalName="MediaServiceLocation" ma:readOnly="true">
      <xsd:simpleType>
        <xsd:restriction base="dms:Text"/>
      </xsd:simpleType>
    </xsd:element>
    <xsd:element name="MediaServiceOCR" ma:index="27" nillable="true" ma:displayName="MediaServiceOCR" ma:internalName="MediaServiceOCR" ma:readOnly="true">
      <xsd:simpleType>
        <xsd:restriction base="dms:Note">
          <xsd:maxLength value="255"/>
        </xsd:restriction>
      </xsd:simpleType>
    </xsd:element>
    <xsd:element name="MediaServiceGenerationTime" ma:index="28" nillable="true" ma:displayName="MediaServiceGenerationTime" ma:hidden="true" ma:internalName="MediaServiceGenerationTime" ma:readOnly="true">
      <xsd:simpleType>
        <xsd:restriction base="dms:Text"/>
      </xsd:simpleType>
    </xsd:element>
    <xsd:element name="MediaServiceEventHashCode" ma:index="2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ED227E-0117-40FA-98FE-DE79A9DB01A0}">
  <ds:schemaRefs>
    <ds:schemaRef ds:uri="http://schemas.microsoft.com/sharepoint/v3/contenttype/forms"/>
  </ds:schemaRefs>
</ds:datastoreItem>
</file>

<file path=customXml/itemProps2.xml><?xml version="1.0" encoding="utf-8"?>
<ds:datastoreItem xmlns:ds="http://schemas.openxmlformats.org/officeDocument/2006/customXml" ds:itemID="{72051BB1-6D14-42CC-B132-E1A07DD6788F}">
  <ds:schemaRefs>
    <ds:schemaRef ds:uri="http://www.w3.org/XML/1998/namespace"/>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dcmitype/"/>
    <ds:schemaRef ds:uri="http://purl.org/dc/terms/"/>
    <ds:schemaRef ds:uri="http://schemas.openxmlformats.org/package/2006/metadata/core-properties"/>
    <ds:schemaRef ds:uri="c40d23e9-ee78-4807-9b97-73e3f220eabe"/>
    <ds:schemaRef ds:uri="702cd76b-de4e-49d9-9fe5-101f99091fca"/>
  </ds:schemaRefs>
</ds:datastoreItem>
</file>

<file path=customXml/itemProps3.xml><?xml version="1.0" encoding="utf-8"?>
<ds:datastoreItem xmlns:ds="http://schemas.openxmlformats.org/officeDocument/2006/customXml" ds:itemID="{E16E7BD7-6DDE-43A9-A950-4B252D298755}"/>
</file>

<file path=docProps/app.xml><?xml version="1.0" encoding="utf-8"?>
<Properties xmlns="http://schemas.openxmlformats.org/officeDocument/2006/extended-properties" xmlns:vt="http://schemas.openxmlformats.org/officeDocument/2006/docPropsVTypes">
  <TotalTime>429</TotalTime>
  <Words>661</Words>
  <Application>Microsoft Office PowerPoint</Application>
  <PresentationFormat>On-screen Show (4:3)</PresentationFormat>
  <Paragraphs>109</Paragraphs>
  <Slides>18</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Gotham Medium</vt:lpstr>
      <vt:lpstr>Office Theme</vt:lpstr>
      <vt:lpstr>PowerPoint Presentation</vt:lpstr>
      <vt:lpstr>My background</vt:lpstr>
      <vt:lpstr>Overview</vt:lpstr>
      <vt:lpstr>PowerPoint Presentation</vt:lpstr>
      <vt:lpstr>PowerPoint Presentation</vt:lpstr>
      <vt:lpstr>National Investigations</vt:lpstr>
      <vt:lpstr>Maternity Investigations</vt:lpstr>
      <vt:lpstr>Systems approach to investigation</vt:lpstr>
      <vt:lpstr>Why use a systems approach in  investigation?</vt:lpstr>
      <vt:lpstr>HSIB investigations which involve ED</vt:lpstr>
      <vt:lpstr>Emerging themes from HSIB investigations in ED</vt:lpstr>
      <vt:lpstr>Handover and transfer of clinical information </vt:lpstr>
      <vt:lpstr>Guidance and standardisation</vt:lpstr>
      <vt:lpstr>PowerPoint Presentation</vt:lpstr>
      <vt:lpstr>Guidance and standardisation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Sanderson</dc:creator>
  <cp:lastModifiedBy>Saskia Fursland</cp:lastModifiedBy>
  <cp:revision>19</cp:revision>
  <dcterms:created xsi:type="dcterms:W3CDTF">2017-05-19T09:42:56Z</dcterms:created>
  <dcterms:modified xsi:type="dcterms:W3CDTF">2019-10-03T10:37:02Z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0x010100DA882BD984C5A8459899F670F49FBEDE</vt:lpwstr>
  </property>
  <property fmtid="{D5CDD505-2E9C-101B-9397-08002B2CF9AE}" pid="3" name="Document type">
    <vt:lpwstr/>
  </property>
  <property fmtid="{D5CDD505-2E9C-101B-9397-08002B2CF9AE}" pid="4" name="Theme">
    <vt:lpwstr/>
  </property>
  <property fmtid="{D5CDD505-2E9C-101B-9397-08002B2CF9AE}" pid="5" name="Project Name">
    <vt:lpwstr/>
  </property>
  <property fmtid="{D5CDD505-2E9C-101B-9397-08002B2CF9AE}" pid="6" name="Programme">
    <vt:lpwstr/>
  </property>
  <property fmtid="{D5CDD505-2E9C-101B-9397-08002B2CF9AE}" pid="7" name="xd_Signature">
    <vt:bool>false</vt:bool>
  </property>
  <property fmtid="{D5CDD505-2E9C-101B-9397-08002B2CF9AE}" pid="8" name="xd_ProgID">
    <vt:lpwstr/>
  </property>
  <property fmtid="{D5CDD505-2E9C-101B-9397-08002B2CF9AE}" pid="9" name="_SourceUrl">
    <vt:lpwstr/>
  </property>
  <property fmtid="{D5CDD505-2E9C-101B-9397-08002B2CF9AE}" pid="10" name="_SharedFileIndex">
    <vt:lpwstr/>
  </property>
  <property fmtid="{D5CDD505-2E9C-101B-9397-08002B2CF9AE}" pid="11" name="TemplateUrl">
    <vt:lpwstr/>
  </property>
  <property fmtid="{D5CDD505-2E9C-101B-9397-08002B2CF9AE}" pid="12" name="ComplianceAssetId">
    <vt:lpwstr/>
  </property>
</Properties>
</file>